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016DED01" w14:textId="18C1366D" w:rsidR="00B27E2B" w:rsidRPr="007109CE" w:rsidRDefault="00B27E2B" w:rsidP="00D06271">
      <w:pPr>
        <w:pStyle w:val="Title"/>
        <w:jc w:val="center"/>
      </w:pPr>
      <w:r>
        <w:t>Product Owner</w:t>
      </w:r>
      <w:r w:rsidR="00BD386A">
        <w:t xml:space="preserve"> – AI &amp; Intelligent Automation</w:t>
      </w:r>
    </w:p>
    <w:p w14:paraId="026D893B" w14:textId="507DBFA9" w:rsidR="00571E16" w:rsidRPr="00D24E88" w:rsidRDefault="00571E16" w:rsidP="00571E16">
      <w:pPr>
        <w:pStyle w:val="Title"/>
        <w:rPr>
          <w:rFonts w:asciiTheme="minorHAnsi" w:hAnsiTheme="minorHAnsi"/>
          <w:sz w:val="24"/>
          <w:szCs w:val="24"/>
        </w:rPr>
      </w:pPr>
    </w:p>
    <w:tbl>
      <w:tblPr>
        <w:tblStyle w:val="TableGrid"/>
        <w:tblW w:w="9351" w:type="dxa"/>
        <w:tblLook w:val="04A0" w:firstRow="1" w:lastRow="0" w:firstColumn="1" w:lastColumn="0" w:noHBand="0" w:noVBand="1"/>
      </w:tblPr>
      <w:tblGrid>
        <w:gridCol w:w="4847"/>
        <w:gridCol w:w="4504"/>
      </w:tblGrid>
      <w:tr w:rsidR="005172D3" w:rsidRPr="00D24E88" w14:paraId="5E80E145" w14:textId="77777777" w:rsidTr="00794AC2">
        <w:trPr>
          <w:trHeight w:val="454"/>
        </w:trPr>
        <w:tc>
          <w:tcPr>
            <w:tcW w:w="9351" w:type="dxa"/>
            <w:gridSpan w:val="2"/>
            <w:shd w:val="clear" w:color="auto" w:fill="004D71" w:themeFill="text1"/>
          </w:tcPr>
          <w:p w14:paraId="3F774AE4" w14:textId="04AA1FED" w:rsidR="005172D3" w:rsidRPr="00D06271" w:rsidRDefault="005172D3" w:rsidP="005172D3">
            <w:pPr>
              <w:pStyle w:val="Heading1"/>
              <w:spacing w:before="0" w:after="0"/>
              <w:rPr>
                <w:rFonts w:asciiTheme="minorHAnsi" w:hAnsiTheme="minorHAnsi"/>
                <w:b/>
                <w:bCs/>
                <w:sz w:val="24"/>
                <w:szCs w:val="24"/>
              </w:rPr>
            </w:pPr>
            <w:r w:rsidRPr="00D06271">
              <w:rPr>
                <w:rFonts w:asciiTheme="minorHAnsi" w:hAnsiTheme="minorHAnsi"/>
                <w:b/>
                <w:bCs/>
                <w:color w:val="FFFFFF" w:themeColor="background1"/>
                <w:sz w:val="24"/>
                <w:szCs w:val="24"/>
              </w:rPr>
              <w:t xml:space="preserve">Job details </w:t>
            </w:r>
          </w:p>
        </w:tc>
      </w:tr>
      <w:tr w:rsidR="005172D3" w:rsidRPr="00D24E88" w14:paraId="1ED573FA" w14:textId="77777777" w:rsidTr="00794AC2">
        <w:trPr>
          <w:trHeight w:val="454"/>
        </w:trPr>
        <w:tc>
          <w:tcPr>
            <w:tcW w:w="4847" w:type="dxa"/>
          </w:tcPr>
          <w:p w14:paraId="7A02DABB" w14:textId="211A7ED7" w:rsidR="005172D3" w:rsidRPr="00D06271" w:rsidRDefault="005172D3" w:rsidP="005172D3">
            <w:pPr>
              <w:pStyle w:val="Heading1"/>
              <w:spacing w:before="0" w:after="0"/>
              <w:rPr>
                <w:rFonts w:asciiTheme="minorHAnsi" w:hAnsiTheme="minorHAnsi"/>
                <w:sz w:val="24"/>
                <w:szCs w:val="24"/>
              </w:rPr>
            </w:pPr>
            <w:r w:rsidRPr="00D06271">
              <w:rPr>
                <w:rFonts w:asciiTheme="minorHAnsi" w:hAnsiTheme="minorHAnsi"/>
                <w:sz w:val="24"/>
                <w:szCs w:val="24"/>
              </w:rPr>
              <w:t>Directorate</w:t>
            </w:r>
            <w:r w:rsidR="00911AA1" w:rsidRPr="00D06271">
              <w:rPr>
                <w:rFonts w:asciiTheme="minorHAnsi" w:hAnsiTheme="minorHAnsi"/>
                <w:sz w:val="24"/>
                <w:szCs w:val="24"/>
              </w:rPr>
              <w:t>:</w:t>
            </w:r>
            <w:r w:rsidRPr="00D06271">
              <w:rPr>
                <w:rFonts w:asciiTheme="minorHAnsi" w:hAnsiTheme="minorHAnsi"/>
                <w:sz w:val="24"/>
                <w:szCs w:val="24"/>
              </w:rPr>
              <w:t xml:space="preserve"> </w:t>
            </w:r>
          </w:p>
        </w:tc>
        <w:tc>
          <w:tcPr>
            <w:tcW w:w="4504" w:type="dxa"/>
          </w:tcPr>
          <w:p w14:paraId="5A8E440C" w14:textId="6EA85538" w:rsidR="005172D3" w:rsidRPr="00D06271" w:rsidRDefault="00B44F0A" w:rsidP="005172D3">
            <w:pPr>
              <w:pStyle w:val="Heading1"/>
              <w:spacing w:before="0" w:after="0"/>
              <w:rPr>
                <w:rFonts w:asciiTheme="minorHAnsi" w:hAnsiTheme="minorHAnsi" w:cstheme="majorHAnsi"/>
                <w:color w:val="auto"/>
                <w:sz w:val="24"/>
                <w:szCs w:val="24"/>
              </w:rPr>
            </w:pPr>
            <w:sdt>
              <w:sdtPr>
                <w:rPr>
                  <w:rFonts w:asciiTheme="minorHAnsi" w:hAnsiTheme="minorHAnsi" w:cstheme="majorHAnsi"/>
                  <w:b/>
                  <w:bCs/>
                  <w:color w:val="auto"/>
                  <w:sz w:val="24"/>
                  <w:szCs w:val="24"/>
                </w:rPr>
                <w:alias w:val="Please select directorate "/>
                <w:tag w:val="Please select directorate "/>
                <w:id w:val="-645743022"/>
                <w:placeholder>
                  <w:docPart w:val="868489DF4FBE43FA97017F56FA5DF5D7"/>
                </w:placeholder>
                <w:dropDownList>
                  <w:listItem w:displayText="CEO Directorate" w:value="CEO Directorate"/>
                  <w:listItem w:displayText="Corporate Strategy and Performance" w:value="Corporate Strategy and Performance"/>
                  <w:listItem w:displayText="Membership and External Affairs" w:value="Membership and External Affairs"/>
                  <w:listItem w:displayText="Technology &amp; Change" w:value="Technology &amp; Change"/>
                </w:dropDownList>
              </w:sdtPr>
              <w:sdtEndPr/>
              <w:sdtContent>
                <w:r w:rsidR="000A62E2">
                  <w:rPr>
                    <w:rFonts w:asciiTheme="minorHAnsi" w:hAnsiTheme="minorHAnsi" w:cstheme="majorHAnsi"/>
                    <w:b/>
                    <w:bCs/>
                    <w:color w:val="auto"/>
                    <w:sz w:val="24"/>
                    <w:szCs w:val="24"/>
                  </w:rPr>
                  <w:t>Technology &amp; Change</w:t>
                </w:r>
              </w:sdtContent>
            </w:sdt>
          </w:p>
        </w:tc>
      </w:tr>
      <w:tr w:rsidR="005172D3" w:rsidRPr="00D24E88" w14:paraId="49649C6C" w14:textId="77777777" w:rsidTr="00794AC2">
        <w:trPr>
          <w:trHeight w:val="454"/>
        </w:trPr>
        <w:tc>
          <w:tcPr>
            <w:tcW w:w="4847" w:type="dxa"/>
          </w:tcPr>
          <w:p w14:paraId="7DCEFBB5" w14:textId="4E1DB905" w:rsidR="005172D3" w:rsidRPr="00D06271" w:rsidRDefault="13468BA2" w:rsidP="2B1077EA">
            <w:pPr>
              <w:pStyle w:val="Heading1"/>
              <w:spacing w:before="0" w:after="0"/>
              <w:rPr>
                <w:rFonts w:asciiTheme="minorHAnsi" w:hAnsiTheme="minorHAnsi"/>
                <w:sz w:val="24"/>
                <w:szCs w:val="24"/>
              </w:rPr>
            </w:pPr>
            <w:r w:rsidRPr="00D06271">
              <w:rPr>
                <w:rFonts w:asciiTheme="minorHAnsi" w:hAnsiTheme="minorHAnsi"/>
                <w:sz w:val="24"/>
                <w:szCs w:val="24"/>
              </w:rPr>
              <w:t>Department</w:t>
            </w:r>
            <w:r w:rsidR="1C65824C" w:rsidRPr="00D06271">
              <w:rPr>
                <w:rFonts w:asciiTheme="minorHAnsi" w:hAnsiTheme="minorHAnsi"/>
                <w:sz w:val="24"/>
                <w:szCs w:val="24"/>
              </w:rPr>
              <w:t>:</w:t>
            </w:r>
            <w:r w:rsidRPr="00D06271">
              <w:rPr>
                <w:rFonts w:asciiTheme="minorHAnsi" w:hAnsiTheme="minorHAnsi"/>
                <w:sz w:val="24"/>
                <w:szCs w:val="24"/>
              </w:rPr>
              <w:t xml:space="preserve"> </w:t>
            </w:r>
          </w:p>
        </w:tc>
        <w:sdt>
          <w:sdtPr>
            <w:rPr>
              <w:rFonts w:asciiTheme="minorHAnsi" w:hAnsiTheme="minorHAnsi"/>
              <w:color w:val="auto"/>
              <w:sz w:val="24"/>
              <w:szCs w:val="24"/>
            </w:rPr>
            <w:id w:val="445595634"/>
            <w:placeholder>
              <w:docPart w:val="DefaultPlaceholder_-1854013440"/>
            </w:placeholder>
          </w:sdtPr>
          <w:sdtEndPr/>
          <w:sdtContent>
            <w:tc>
              <w:tcPr>
                <w:tcW w:w="4504" w:type="dxa"/>
              </w:tcPr>
              <w:sdt>
                <w:sdtPr>
                  <w:rPr>
                    <w:rFonts w:asciiTheme="minorHAnsi" w:hAnsiTheme="minorHAnsi"/>
                    <w:color w:val="auto"/>
                    <w:sz w:val="24"/>
                    <w:szCs w:val="24"/>
                  </w:rPr>
                  <w:id w:val="-1628006905"/>
                  <w:placeholder>
                    <w:docPart w:val="DefaultPlaceholder_-1854013440"/>
                  </w:placeholder>
                  <w:text/>
                </w:sdtPr>
                <w:sdtEndPr/>
                <w:sdtContent>
                  <w:p w14:paraId="089B504F" w14:textId="58422ADA" w:rsidR="005172D3" w:rsidRPr="00D06271" w:rsidRDefault="000A62E2" w:rsidP="005172D3">
                    <w:pPr>
                      <w:pStyle w:val="Heading1"/>
                      <w:spacing w:before="0" w:after="0"/>
                      <w:rPr>
                        <w:rFonts w:asciiTheme="minorHAnsi" w:hAnsiTheme="minorHAnsi" w:cstheme="majorHAnsi"/>
                        <w:color w:val="auto"/>
                        <w:sz w:val="24"/>
                        <w:szCs w:val="24"/>
                      </w:rPr>
                    </w:pPr>
                    <w:r>
                      <w:rPr>
                        <w:rFonts w:asciiTheme="minorHAnsi" w:hAnsiTheme="minorHAnsi" w:cstheme="majorHAnsi"/>
                        <w:color w:val="auto"/>
                        <w:sz w:val="24"/>
                        <w:szCs w:val="24"/>
                      </w:rPr>
                      <w:t>Product &amp; Delivery</w:t>
                    </w:r>
                  </w:p>
                </w:sdtContent>
              </w:sdt>
            </w:tc>
          </w:sdtContent>
        </w:sdt>
      </w:tr>
      <w:tr w:rsidR="00FD2A75" w:rsidRPr="009E0A7F" w14:paraId="40FED61F" w14:textId="77777777" w:rsidTr="00FD2A75">
        <w:trPr>
          <w:trHeight w:val="454"/>
        </w:trPr>
        <w:tc>
          <w:tcPr>
            <w:tcW w:w="4847" w:type="dxa"/>
          </w:tcPr>
          <w:p w14:paraId="70CD7F3D" w14:textId="77777777" w:rsidR="00FD2A75" w:rsidRPr="00D06271" w:rsidRDefault="00FD2A75" w:rsidP="00FD2A75">
            <w:pPr>
              <w:pStyle w:val="Heading1"/>
              <w:spacing w:before="0" w:after="0"/>
              <w:rPr>
                <w:rFonts w:asciiTheme="minorHAnsi" w:hAnsiTheme="minorHAnsi"/>
                <w:sz w:val="24"/>
                <w:szCs w:val="24"/>
              </w:rPr>
            </w:pPr>
            <w:r w:rsidRPr="00D06271">
              <w:rPr>
                <w:rFonts w:asciiTheme="minorHAnsi" w:hAnsiTheme="minorHAnsi"/>
                <w:sz w:val="24"/>
                <w:szCs w:val="24"/>
              </w:rPr>
              <w:t>Team:</w:t>
            </w:r>
          </w:p>
        </w:tc>
        <w:sdt>
          <w:sdtPr>
            <w:rPr>
              <w:rFonts w:asciiTheme="minorHAnsi" w:hAnsiTheme="minorHAnsi"/>
              <w:color w:val="auto"/>
              <w:sz w:val="24"/>
              <w:szCs w:val="24"/>
            </w:rPr>
            <w:alias w:val="Please select team"/>
            <w:tag w:val="Please select team"/>
            <w:id w:val="544261019"/>
            <w:placeholder>
              <w:docPart w:val="FD18342438894CFF9433C1AEE1EC58A7"/>
            </w:placeholder>
            <w:showingPlcHdr/>
            <w:dropDownList>
              <w:listItem w:displayText="Accreditations" w:value="Accreditations"/>
              <w:listItem w:displayText="Capability and Talent" w:value="Capability and Talent"/>
              <w:listItem w:displayText="Change" w:value="Change"/>
              <w:listItem w:displayText="Commercial Propositions" w:value="Commercial Propositions"/>
              <w:listItem w:displayText="Delivery" w:value="Delivery"/>
              <w:listItem w:displayText="Events" w:value="Events"/>
              <w:listItem w:displayText="Executive Office" w:value="Executive Office"/>
              <w:listItem w:displayText="External Affairs" w:value="External Affairs"/>
              <w:listItem w:displayText="Facilities" w:value="Facilities"/>
              <w:listItem w:displayText="Finance" w:value="Finance"/>
              <w:listItem w:displayText="Governance" w:value="Governance"/>
              <w:listItem w:displayText="HR" w:value="HR"/>
              <w:listItem w:displayText="HR Operations" w:value="HR Operations"/>
              <w:listItem w:displayText="Information and Design" w:value="Information and Design"/>
              <w:listItem w:displayText="Internal Communications" w:value="Internal Communications"/>
              <w:listItem w:displayText="International" w:value="International"/>
              <w:listItem w:displayText="IT Operational Services" w:value="IT Operational Services"/>
              <w:listItem w:displayText="Justice" w:value="Justice"/>
              <w:listItem w:displayText="Knowledge Management" w:value="Knowledge Management"/>
              <w:listItem w:displayText="Legal Services" w:value="Legal Services"/>
              <w:listItem w:displayText="Library" w:value="Library"/>
              <w:listItem w:displayText="Marketing and Operations" w:value="Marketing and Operations"/>
              <w:listItem w:displayText="Media and Public Relations" w:value="Media and Public Relations"/>
              <w:listItem w:displayText="Members Learning and Development" w:value="Members Learning and Development"/>
              <w:listItem w:displayText="Membership and Support Services" w:value="Membership and Support Services"/>
              <w:listItem w:displayText="Membership Communication and Content" w:value="Membership Communication and Content"/>
              <w:listItem w:displayText="Membership Engagement and Services" w:value="Membership Engagement and Services"/>
              <w:listItem w:displayText="Partnerships" w:value="Partnerships"/>
              <w:listItem w:displayText="Portfolio Management" w:value="Portfolio Management"/>
              <w:listItem w:displayText="Private and Commercial Law" w:value="Private and Commercial Law"/>
              <w:listItem w:displayText="Procurement" w:value="Procurement"/>
              <w:listItem w:displayText="Public Law" w:value="Public Law"/>
              <w:listItem w:displayText="Publications" w:value="Publications"/>
              <w:listItem w:displayText="Regulatory Affairs" w:value="Regulatory Affairs"/>
              <w:listItem w:displayText="Research and Insight" w:value="Research and Insight"/>
              <w:listItem w:displayText="Risk and Assurance" w:value="Risk and Assurance"/>
              <w:listItem w:displayText="Sales" w:value="Sales"/>
              <w:listItem w:displayText="Sales Operations" w:value="Sales Operations"/>
              <w:listItem w:displayText="Strategy and Impact" w:value="Strategy and Impact"/>
              <w:listItem w:displayText="Wales Office" w:value="Wales Office"/>
            </w:dropDownList>
          </w:sdtPr>
          <w:sdtEndPr/>
          <w:sdtContent>
            <w:tc>
              <w:tcPr>
                <w:tcW w:w="4353" w:type="dxa"/>
              </w:tcPr>
              <w:p w14:paraId="16972F50" w14:textId="77777777" w:rsidR="00FD2A75" w:rsidRPr="00D06271" w:rsidRDefault="00FD2A75">
                <w:pPr>
                  <w:pStyle w:val="Heading1"/>
                  <w:spacing w:after="120"/>
                  <w:rPr>
                    <w:rFonts w:asciiTheme="minorHAnsi" w:hAnsiTheme="minorHAnsi"/>
                    <w:color w:val="auto"/>
                    <w:sz w:val="24"/>
                    <w:szCs w:val="24"/>
                  </w:rPr>
                </w:pPr>
                <w:r w:rsidRPr="00D06271">
                  <w:rPr>
                    <w:rStyle w:val="PlaceholderText"/>
                    <w:rFonts w:asciiTheme="minorHAnsi" w:hAnsiTheme="minorHAnsi" w:cstheme="majorHAnsi"/>
                    <w:color w:val="auto"/>
                    <w:sz w:val="24"/>
                    <w:szCs w:val="24"/>
                  </w:rPr>
                  <w:t>Choose an item.</w:t>
                </w:r>
              </w:p>
            </w:tc>
          </w:sdtContent>
        </w:sdt>
      </w:tr>
      <w:tr w:rsidR="005172D3" w:rsidRPr="00D24E88" w14:paraId="6F9FCC8F" w14:textId="77777777" w:rsidTr="00794AC2">
        <w:trPr>
          <w:trHeight w:val="454"/>
        </w:trPr>
        <w:tc>
          <w:tcPr>
            <w:tcW w:w="4847" w:type="dxa"/>
          </w:tcPr>
          <w:p w14:paraId="33D1BE24" w14:textId="5319566A" w:rsidR="005172D3" w:rsidRPr="00D06271" w:rsidRDefault="005172D3" w:rsidP="005172D3">
            <w:pPr>
              <w:pStyle w:val="Heading1"/>
              <w:spacing w:before="0" w:after="0"/>
              <w:rPr>
                <w:rFonts w:asciiTheme="minorHAnsi" w:hAnsiTheme="minorHAnsi"/>
                <w:sz w:val="24"/>
                <w:szCs w:val="24"/>
              </w:rPr>
            </w:pPr>
            <w:r w:rsidRPr="00D06271">
              <w:rPr>
                <w:rFonts w:asciiTheme="minorHAnsi" w:hAnsiTheme="minorHAnsi"/>
                <w:sz w:val="24"/>
                <w:szCs w:val="24"/>
              </w:rPr>
              <w:t>Grade</w:t>
            </w:r>
            <w:r w:rsidR="00911AA1" w:rsidRPr="00D06271">
              <w:rPr>
                <w:rFonts w:asciiTheme="minorHAnsi" w:hAnsiTheme="minorHAnsi"/>
                <w:sz w:val="24"/>
                <w:szCs w:val="24"/>
              </w:rPr>
              <w:t>:</w:t>
            </w:r>
            <w:r w:rsidRPr="00D06271">
              <w:rPr>
                <w:rFonts w:asciiTheme="minorHAnsi" w:hAnsiTheme="minorHAnsi"/>
                <w:sz w:val="24"/>
                <w:szCs w:val="24"/>
              </w:rPr>
              <w:t xml:space="preserve"> </w:t>
            </w:r>
          </w:p>
        </w:tc>
        <w:sdt>
          <w:sdtPr>
            <w:rPr>
              <w:rFonts w:asciiTheme="minorHAnsi" w:hAnsiTheme="minorHAnsi"/>
              <w:color w:val="auto"/>
              <w:sz w:val="24"/>
              <w:szCs w:val="24"/>
            </w:rPr>
            <w:alias w:val="Please select grade"/>
            <w:tag w:val="Please select grade"/>
            <w:id w:val="1460609672"/>
            <w:lock w:val="sdtLocked"/>
            <w:placeholder>
              <w:docPart w:val="7C25C9266BE0468CABEBBB36774BD0BB"/>
            </w:placeholder>
            <w:dropDownList>
              <w:listItem w:displayText="Career Professional  A" w:value="Career Professional  A"/>
              <w:listItem w:displayText="Career Professional  B" w:value="Career Professional  B"/>
              <w:listItem w:displayText="Specialist  A" w:value="Specialist  A"/>
              <w:listItem w:displayText="Specialist  B" w:value="Specialist  B"/>
              <w:listItem w:displayText="Senior Specialist / Leader A" w:value="Senior Specialist / Leader A"/>
              <w:listItem w:displayText="Senior Specialist / Leader B" w:value="Senior Specialist / Leader B"/>
              <w:listItem w:displayText="Operational Director  " w:value="Operational Director  "/>
              <w:listItem w:displayText="Executive  " w:value="Executive  "/>
            </w:dropDownList>
          </w:sdtPr>
          <w:sdtEndPr/>
          <w:sdtContent>
            <w:tc>
              <w:tcPr>
                <w:tcW w:w="4504" w:type="dxa"/>
              </w:tcPr>
              <w:p w14:paraId="10783BEE" w14:textId="56C6BCE8" w:rsidR="005172D3" w:rsidRPr="00D06271" w:rsidRDefault="0044461C" w:rsidP="005172D3">
                <w:pPr>
                  <w:pStyle w:val="Heading1"/>
                  <w:spacing w:before="0" w:after="0"/>
                  <w:rPr>
                    <w:rFonts w:asciiTheme="minorHAnsi" w:hAnsiTheme="minorHAnsi" w:cstheme="majorHAnsi"/>
                    <w:color w:val="auto"/>
                    <w:sz w:val="24"/>
                    <w:szCs w:val="24"/>
                  </w:rPr>
                </w:pPr>
                <w:r>
                  <w:rPr>
                    <w:rFonts w:asciiTheme="minorHAnsi" w:hAnsiTheme="minorHAnsi"/>
                    <w:color w:val="auto"/>
                    <w:sz w:val="24"/>
                    <w:szCs w:val="24"/>
                  </w:rPr>
                  <w:t>Senior Specialist / Leader A</w:t>
                </w:r>
              </w:p>
            </w:tc>
          </w:sdtContent>
        </w:sdt>
      </w:tr>
      <w:tr w:rsidR="00D66A52" w:rsidRPr="00D24E88" w14:paraId="5D8BC71C" w14:textId="77777777" w:rsidTr="00794AC2">
        <w:trPr>
          <w:trHeight w:val="454"/>
        </w:trPr>
        <w:tc>
          <w:tcPr>
            <w:tcW w:w="4847" w:type="dxa"/>
          </w:tcPr>
          <w:p w14:paraId="5DC41B58" w14:textId="61B6188F" w:rsidR="00D66A52" w:rsidRPr="00D06271" w:rsidRDefault="00D66A52" w:rsidP="00D66A52">
            <w:pPr>
              <w:pStyle w:val="Heading1"/>
              <w:spacing w:before="0" w:after="0"/>
              <w:rPr>
                <w:rFonts w:asciiTheme="minorHAnsi" w:hAnsiTheme="minorHAnsi"/>
                <w:sz w:val="24"/>
                <w:szCs w:val="24"/>
              </w:rPr>
            </w:pPr>
            <w:r w:rsidRPr="00D06271">
              <w:rPr>
                <w:rFonts w:asciiTheme="minorHAnsi" w:hAnsiTheme="minorHAnsi"/>
                <w:sz w:val="24"/>
                <w:szCs w:val="24"/>
              </w:rPr>
              <w:t>Reports to:</w:t>
            </w:r>
          </w:p>
        </w:tc>
        <w:tc>
          <w:tcPr>
            <w:tcW w:w="4504" w:type="dxa"/>
          </w:tcPr>
          <w:sdt>
            <w:sdtPr>
              <w:rPr>
                <w:rFonts w:asciiTheme="minorHAnsi" w:hAnsiTheme="minorHAnsi"/>
                <w:i/>
                <w:iCs/>
                <w:color w:val="000000"/>
                <w:sz w:val="24"/>
                <w:szCs w:val="24"/>
                <w14:textFill>
                  <w14:solidFill>
                    <w14:srgbClr w14:val="000000">
                      <w14:lumMod w14:val="65000"/>
                    </w14:srgbClr>
                  </w14:solidFill>
                </w14:textFill>
              </w:rPr>
              <w:id w:val="1064221403"/>
              <w:placeholder>
                <w:docPart w:val="DefaultPlaceholder_-1854013440"/>
              </w:placeholder>
            </w:sdtPr>
            <w:sdtEndPr/>
            <w:sdtContent>
              <w:p w14:paraId="4759DD4E" w14:textId="4160A44C" w:rsidR="00D66A52" w:rsidRPr="00D06271" w:rsidRDefault="0044461C" w:rsidP="00D66A52">
                <w:pPr>
                  <w:pStyle w:val="Heading1"/>
                  <w:spacing w:before="0" w:after="0"/>
                  <w:rPr>
                    <w:rFonts w:asciiTheme="minorHAnsi" w:hAnsiTheme="minorHAnsi"/>
                    <w:i/>
                    <w:iCs/>
                    <w:color w:val="000000"/>
                    <w:sz w:val="24"/>
                    <w:szCs w:val="24"/>
                    <w14:textFill>
                      <w14:solidFill>
                        <w14:srgbClr w14:val="000000">
                          <w14:lumMod w14:val="65000"/>
                        </w14:srgbClr>
                      </w14:solidFill>
                    </w14:textFill>
                  </w:rPr>
                </w:pPr>
                <w:r>
                  <w:rPr>
                    <w:rFonts w:asciiTheme="minorHAnsi" w:hAnsiTheme="minorHAnsi"/>
                    <w:color w:val="000000"/>
                    <w:sz w:val="24"/>
                    <w:szCs w:val="24"/>
                    <w14:textFill>
                      <w14:solidFill>
                        <w14:srgbClr w14:val="000000">
                          <w14:lumMod w14:val="65000"/>
                        </w14:srgbClr>
                      </w14:solidFill>
                    </w14:textFill>
                  </w:rPr>
                  <w:t>Phuvinder Mander</w:t>
                </w:r>
                <w:r w:rsidR="00672C12" w:rsidRPr="00D06271">
                  <w:rPr>
                    <w:rFonts w:asciiTheme="minorHAnsi" w:hAnsiTheme="minorHAnsi"/>
                    <w:i/>
                    <w:iCs/>
                    <w:color w:val="000000"/>
                    <w:sz w:val="24"/>
                    <w:szCs w:val="24"/>
                    <w14:textFill>
                      <w14:solidFill>
                        <w14:srgbClr w14:val="000000">
                          <w14:lumMod w14:val="65000"/>
                        </w14:srgbClr>
                      </w14:solidFill>
                    </w14:textFill>
                  </w:rPr>
                  <w:t xml:space="preserve"> </w:t>
                </w:r>
              </w:p>
            </w:sdtContent>
          </w:sdt>
        </w:tc>
      </w:tr>
      <w:tr w:rsidR="00D66A52" w:rsidRPr="00D24E88" w14:paraId="40DD023A" w14:textId="77777777" w:rsidTr="00794AC2">
        <w:trPr>
          <w:trHeight w:val="454"/>
        </w:trPr>
        <w:tc>
          <w:tcPr>
            <w:tcW w:w="4847" w:type="dxa"/>
          </w:tcPr>
          <w:p w14:paraId="706163AE" w14:textId="6B9957BE" w:rsidR="00D66A52" w:rsidRPr="00D06271" w:rsidRDefault="00673836" w:rsidP="2B1077EA">
            <w:pPr>
              <w:pStyle w:val="Heading1"/>
              <w:spacing w:before="0" w:after="0"/>
              <w:rPr>
                <w:rFonts w:asciiTheme="minorHAnsi" w:hAnsiTheme="minorHAnsi"/>
                <w:sz w:val="24"/>
                <w:szCs w:val="24"/>
              </w:rPr>
            </w:pPr>
            <w:r w:rsidRPr="00D06271">
              <w:rPr>
                <w:rFonts w:asciiTheme="minorHAnsi" w:hAnsiTheme="minorHAnsi"/>
                <w:sz w:val="24"/>
                <w:szCs w:val="24"/>
              </w:rPr>
              <w:t xml:space="preserve">Line </w:t>
            </w:r>
            <w:r w:rsidR="00B2128E" w:rsidRPr="00D06271">
              <w:rPr>
                <w:rFonts w:asciiTheme="minorHAnsi" w:hAnsiTheme="minorHAnsi"/>
                <w:sz w:val="24"/>
                <w:szCs w:val="24"/>
              </w:rPr>
              <w:t>m</w:t>
            </w:r>
            <w:r w:rsidR="00242289" w:rsidRPr="00D06271">
              <w:rPr>
                <w:rFonts w:asciiTheme="minorHAnsi" w:hAnsiTheme="minorHAnsi"/>
                <w:sz w:val="24"/>
                <w:szCs w:val="24"/>
              </w:rPr>
              <w:t>ana</w:t>
            </w:r>
            <w:r w:rsidR="00D05C62" w:rsidRPr="00D06271">
              <w:rPr>
                <w:rFonts w:asciiTheme="minorHAnsi" w:hAnsiTheme="minorHAnsi"/>
                <w:sz w:val="24"/>
                <w:szCs w:val="24"/>
              </w:rPr>
              <w:t xml:space="preserve">gement </w:t>
            </w:r>
            <w:r w:rsidR="00B2128E" w:rsidRPr="00D06271">
              <w:rPr>
                <w:rFonts w:asciiTheme="minorHAnsi" w:hAnsiTheme="minorHAnsi"/>
                <w:sz w:val="24"/>
                <w:szCs w:val="24"/>
              </w:rPr>
              <w:t>r</w:t>
            </w:r>
            <w:r w:rsidR="00D05C62" w:rsidRPr="00D06271">
              <w:rPr>
                <w:rFonts w:asciiTheme="minorHAnsi" w:hAnsiTheme="minorHAnsi"/>
                <w:sz w:val="24"/>
                <w:szCs w:val="24"/>
              </w:rPr>
              <w:t>esponsibilities</w:t>
            </w:r>
            <w:r w:rsidR="00E973F7" w:rsidRPr="00D06271">
              <w:rPr>
                <w:rFonts w:asciiTheme="minorHAnsi" w:hAnsiTheme="minorHAnsi"/>
                <w:sz w:val="24"/>
                <w:szCs w:val="24"/>
              </w:rPr>
              <w:t>:</w:t>
            </w:r>
          </w:p>
        </w:tc>
        <w:tc>
          <w:tcPr>
            <w:tcW w:w="4504" w:type="dxa"/>
          </w:tcPr>
          <w:p w14:paraId="6339F0F0" w14:textId="7DD657AA" w:rsidR="00D66A52" w:rsidRPr="00D06271" w:rsidRDefault="002A6429" w:rsidP="002A6429">
            <w:pPr>
              <w:pStyle w:val="Heading1"/>
              <w:spacing w:before="0" w:after="0"/>
              <w:rPr>
                <w:rFonts w:asciiTheme="minorHAnsi" w:hAnsiTheme="minorHAnsi"/>
                <w:color w:val="auto"/>
                <w:sz w:val="24"/>
                <w:szCs w:val="24"/>
              </w:rPr>
            </w:pPr>
            <w:r>
              <w:rPr>
                <w:rFonts w:ascii="Avenir Next LT Pro" w:hAnsi="Avenir Next LT Pro"/>
                <w:color w:val="auto"/>
                <w:sz w:val="24"/>
                <w:szCs w:val="24"/>
              </w:rPr>
              <w:t>No</w:t>
            </w:r>
          </w:p>
        </w:tc>
      </w:tr>
      <w:tr w:rsidR="00C1062C" w:rsidRPr="00D24E88" w14:paraId="6A32B51B" w14:textId="77777777" w:rsidTr="00794AC2">
        <w:trPr>
          <w:trHeight w:val="454"/>
        </w:trPr>
        <w:tc>
          <w:tcPr>
            <w:tcW w:w="4847" w:type="dxa"/>
          </w:tcPr>
          <w:p w14:paraId="51145D00" w14:textId="30DFA764" w:rsidR="00C1062C" w:rsidRPr="00D06271" w:rsidRDefault="00C1062C" w:rsidP="2B1077EA">
            <w:pPr>
              <w:pStyle w:val="Heading1"/>
              <w:spacing w:before="0" w:after="0"/>
              <w:rPr>
                <w:rFonts w:asciiTheme="minorHAnsi" w:hAnsiTheme="minorHAnsi"/>
                <w:sz w:val="24"/>
                <w:szCs w:val="24"/>
              </w:rPr>
            </w:pPr>
            <w:r w:rsidRPr="00D06271">
              <w:rPr>
                <w:rFonts w:asciiTheme="minorHAnsi" w:hAnsiTheme="minorHAnsi"/>
                <w:sz w:val="24"/>
                <w:szCs w:val="24"/>
              </w:rPr>
              <w:t>Location:</w:t>
            </w:r>
          </w:p>
        </w:tc>
        <w:sdt>
          <w:sdtPr>
            <w:rPr>
              <w:rFonts w:asciiTheme="minorHAnsi" w:hAnsiTheme="minorHAnsi"/>
              <w:color w:val="auto"/>
              <w:sz w:val="24"/>
              <w:szCs w:val="24"/>
            </w:rPr>
            <w:id w:val="497923781"/>
            <w:placeholder>
              <w:docPart w:val="68979B3E36F7477786E3EE292549279B"/>
            </w:placeholder>
            <w:dropDownList>
              <w:listItem w:value="Choose an item."/>
              <w:listItem w:displayText="London" w:value="London"/>
              <w:listItem w:displayText="Birmingham" w:value="Birmingham"/>
              <w:listItem w:displayText="Cardiff" w:value="Cardiff"/>
            </w:dropDownList>
          </w:sdtPr>
          <w:sdtEndPr/>
          <w:sdtContent>
            <w:tc>
              <w:tcPr>
                <w:tcW w:w="4504" w:type="dxa"/>
              </w:tcPr>
              <w:p w14:paraId="154098CD" w14:textId="4B974E75" w:rsidR="00C1062C" w:rsidRPr="00D06271" w:rsidRDefault="0044461C" w:rsidP="00D66A52">
                <w:pPr>
                  <w:pStyle w:val="Heading1"/>
                  <w:spacing w:before="0" w:after="0"/>
                  <w:rPr>
                    <w:rFonts w:asciiTheme="minorHAnsi" w:hAnsiTheme="minorHAnsi"/>
                    <w:color w:val="auto"/>
                    <w:sz w:val="24"/>
                    <w:szCs w:val="24"/>
                  </w:rPr>
                </w:pPr>
                <w:r>
                  <w:rPr>
                    <w:rFonts w:asciiTheme="minorHAnsi" w:hAnsiTheme="minorHAnsi"/>
                    <w:color w:val="auto"/>
                    <w:sz w:val="24"/>
                    <w:szCs w:val="24"/>
                  </w:rPr>
                  <w:t>London</w:t>
                </w:r>
              </w:p>
            </w:tc>
          </w:sdtContent>
        </w:sdt>
      </w:tr>
    </w:tbl>
    <w:p w14:paraId="3497AA44" w14:textId="150992EC" w:rsidR="002D56D7" w:rsidRPr="00747DA4" w:rsidRDefault="007109CE" w:rsidP="007109CE">
      <w:pPr>
        <w:pStyle w:val="Heading2"/>
      </w:pPr>
      <w:r>
        <w:br/>
      </w:r>
      <w:r w:rsidR="001328E0" w:rsidRPr="009E0A7F">
        <w:t>Role overview</w:t>
      </w:r>
    </w:p>
    <w:tbl>
      <w:tblPr>
        <w:tblStyle w:val="TableGrid"/>
        <w:tblW w:w="9351" w:type="dxa"/>
        <w:tblLook w:val="04A0" w:firstRow="1" w:lastRow="0" w:firstColumn="1" w:lastColumn="0" w:noHBand="0" w:noVBand="1"/>
      </w:tblPr>
      <w:tblGrid>
        <w:gridCol w:w="9351"/>
      </w:tblGrid>
      <w:tr w:rsidR="00B27E2B" w14:paraId="63BAEB85" w14:textId="77777777" w:rsidTr="00794AC2">
        <w:trPr>
          <w:trHeight w:val="2630"/>
        </w:trPr>
        <w:tc>
          <w:tcPr>
            <w:tcW w:w="9351" w:type="dxa"/>
          </w:tcPr>
          <w:p w14:paraId="02C0BE8A" w14:textId="77777777" w:rsidR="00BD386A" w:rsidRPr="00BD386A" w:rsidRDefault="00BD386A" w:rsidP="00BD386A">
            <w:pPr>
              <w:pStyle w:val="NormalWeb"/>
              <w:spacing w:line="300" w:lineRule="atLeast"/>
              <w:rPr>
                <w:rFonts w:asciiTheme="minorHAnsi" w:hAnsiTheme="minorHAnsi" w:cs="Segoe UI"/>
              </w:rPr>
            </w:pPr>
            <w:r w:rsidRPr="00BD386A">
              <w:rPr>
                <w:rFonts w:asciiTheme="minorHAnsi" w:hAnsiTheme="minorHAnsi" w:cs="Segoe UI"/>
              </w:rPr>
              <w:t>Product Owners are responsible for leading product development of the Law Society’s front and back-end product delivery platforms. The roles focus on enhancing member experience, improving product outputs and realising operational and business benefits, especially seamless integration across the digital estate.</w:t>
            </w:r>
          </w:p>
          <w:p w14:paraId="375A7566" w14:textId="77777777" w:rsidR="00BD386A" w:rsidRPr="00BD386A" w:rsidRDefault="00BD386A" w:rsidP="00BD386A">
            <w:pPr>
              <w:pStyle w:val="NormalWeb"/>
              <w:spacing w:line="300" w:lineRule="atLeast"/>
              <w:rPr>
                <w:rFonts w:asciiTheme="minorHAnsi" w:hAnsiTheme="minorHAnsi" w:cs="Segoe UI"/>
              </w:rPr>
            </w:pPr>
            <w:r w:rsidRPr="00BD386A">
              <w:rPr>
                <w:rFonts w:asciiTheme="minorHAnsi" w:hAnsiTheme="minorHAnsi" w:cs="Segoe UI"/>
              </w:rPr>
              <w:t xml:space="preserve">The </w:t>
            </w:r>
            <w:r w:rsidRPr="00BD386A">
              <w:rPr>
                <w:rStyle w:val="Strong"/>
                <w:rFonts w:asciiTheme="minorHAnsi" w:hAnsiTheme="minorHAnsi" w:cs="Segoe UI"/>
              </w:rPr>
              <w:t>Product Owner – AI &amp; Intelligent Automation</w:t>
            </w:r>
            <w:r w:rsidRPr="00BD386A">
              <w:rPr>
                <w:rFonts w:asciiTheme="minorHAnsi" w:hAnsiTheme="minorHAnsi" w:cs="Segoe UI"/>
              </w:rPr>
              <w:t xml:space="preserve"> extends this accountability by driving the adoption, delivery, and evolution of AI capabilities across the organisation. This includes accelerating the use of tools such as Microsoft Copilot, exploring AI agents, and embedding AI into the existing product portfolio to deliver measurable business value.</w:t>
            </w:r>
          </w:p>
          <w:p w14:paraId="2456910D" w14:textId="77777777" w:rsidR="00BD386A" w:rsidRPr="00BD386A" w:rsidRDefault="00BD386A" w:rsidP="00BD386A">
            <w:pPr>
              <w:pStyle w:val="NormalWeb"/>
              <w:spacing w:line="300" w:lineRule="atLeast"/>
              <w:rPr>
                <w:rFonts w:asciiTheme="minorHAnsi" w:hAnsiTheme="minorHAnsi" w:cs="Segoe UI"/>
              </w:rPr>
            </w:pPr>
            <w:r w:rsidRPr="00BD386A">
              <w:rPr>
                <w:rFonts w:asciiTheme="minorHAnsi" w:hAnsiTheme="minorHAnsi" w:cs="Segoe UI"/>
              </w:rPr>
              <w:t>The role blends product ownership with delivery leadership, ensuring AI-driven ideas move from discovery through to scaled adoption, aligned with strategic priorities and organisational outcomes.</w:t>
            </w:r>
          </w:p>
          <w:p w14:paraId="2440C464" w14:textId="294A8B18" w:rsidR="00B27E2B" w:rsidRPr="00BD386A" w:rsidRDefault="00BD386A" w:rsidP="00BD386A">
            <w:pPr>
              <w:pStyle w:val="NormalWeb"/>
              <w:spacing w:line="300" w:lineRule="atLeast"/>
              <w:rPr>
                <w:rFonts w:asciiTheme="minorHAnsi" w:hAnsiTheme="minorHAnsi" w:cs="Segoe UI"/>
              </w:rPr>
            </w:pPr>
            <w:r w:rsidRPr="00BD386A">
              <w:rPr>
                <w:rFonts w:asciiTheme="minorHAnsi" w:hAnsiTheme="minorHAnsi" w:cs="Segoe UI"/>
              </w:rPr>
              <w:t xml:space="preserve">The outcomes of this role are happy, engaged and informed stakeholders; services informed and directed by business value; measurable productivity improvements; </w:t>
            </w:r>
            <w:r w:rsidRPr="00BD386A">
              <w:rPr>
                <w:rFonts w:asciiTheme="minorHAnsi" w:hAnsiTheme="minorHAnsi" w:cs="Segoe UI"/>
              </w:rPr>
              <w:lastRenderedPageBreak/>
              <w:t>and the delivery of member and business benefits through intelligent automation and AI-enabled solutions.</w:t>
            </w:r>
          </w:p>
        </w:tc>
      </w:tr>
    </w:tbl>
    <w:p w14:paraId="18D1636E" w14:textId="46C1789A" w:rsidR="00D74FF0" w:rsidRPr="00D24E88" w:rsidRDefault="007109CE" w:rsidP="007109CE">
      <w:pPr>
        <w:pStyle w:val="Heading2"/>
      </w:pPr>
      <w:r>
        <w:lastRenderedPageBreak/>
        <w:br/>
      </w:r>
      <w:r w:rsidR="009B1204">
        <w:t xml:space="preserve">Core </w:t>
      </w:r>
      <w:r w:rsidR="005C00EB">
        <w:t>d</w:t>
      </w:r>
      <w:r w:rsidR="009B1204">
        <w:t>uties</w:t>
      </w:r>
      <w:r w:rsidR="00810D57">
        <w:t xml:space="preserve"> of the role</w:t>
      </w:r>
      <w:r w:rsidR="00D74FF0" w:rsidRPr="00D24E88">
        <w:t>:</w:t>
      </w:r>
    </w:p>
    <w:p w14:paraId="25ADE709" w14:textId="1C46F91D" w:rsidR="00C12B17" w:rsidRDefault="00067A92" w:rsidP="0034152C">
      <w:pPr>
        <w:rPr>
          <w:sz w:val="24"/>
          <w:szCs w:val="24"/>
        </w:rPr>
      </w:pPr>
      <w:r w:rsidRPr="00D24E88">
        <w:rPr>
          <w:sz w:val="24"/>
          <w:szCs w:val="24"/>
        </w:rPr>
        <w:t>The post holder will:</w:t>
      </w:r>
    </w:p>
    <w:tbl>
      <w:tblPr>
        <w:tblStyle w:val="TableGrid"/>
        <w:tblW w:w="0" w:type="auto"/>
        <w:tblLook w:val="04A0" w:firstRow="1" w:lastRow="0" w:firstColumn="1" w:lastColumn="0" w:noHBand="0" w:noVBand="1"/>
      </w:tblPr>
      <w:tblGrid>
        <w:gridCol w:w="9016"/>
      </w:tblGrid>
      <w:tr w:rsidR="00B27E2B" w14:paraId="7270FE5A" w14:textId="77777777" w:rsidTr="26CE8A8C">
        <w:tc>
          <w:tcPr>
            <w:tcW w:w="9016" w:type="dxa"/>
          </w:tcPr>
          <w:p w14:paraId="65240D0B" w14:textId="54102F72" w:rsidR="00B21C25" w:rsidRPr="005514F6" w:rsidRDefault="00B21C25" w:rsidP="00B21C25">
            <w:pPr>
              <w:keepLines/>
              <w:spacing w:before="120" w:after="120"/>
              <w:rPr>
                <w:color w:val="002060"/>
                <w:lang w:eastAsia="en-GB"/>
              </w:rPr>
            </w:pPr>
            <w:r w:rsidRPr="005514F6">
              <w:rPr>
                <w:color w:val="002060"/>
                <w:lang w:eastAsia="en-GB"/>
              </w:rPr>
              <w:t>Product Ownership &amp; AI Strategy</w:t>
            </w:r>
          </w:p>
          <w:p w14:paraId="53B52920" w14:textId="4FF0CAED" w:rsidR="00B21C25" w:rsidRPr="005514F6" w:rsidRDefault="00B21C25" w:rsidP="00763E10">
            <w:pPr>
              <w:pStyle w:val="ListParagraph"/>
              <w:numPr>
                <w:ilvl w:val="0"/>
                <w:numId w:val="5"/>
              </w:numPr>
              <w:spacing w:before="0" w:after="0" w:line="300" w:lineRule="atLeast"/>
              <w:rPr>
                <w:rFonts w:cs="Segoe UI"/>
              </w:rPr>
            </w:pPr>
            <w:r w:rsidRPr="005514F6">
              <w:rPr>
                <w:lang w:eastAsia="en-GB"/>
              </w:rPr>
              <w:t>Define</w:t>
            </w:r>
            <w:r w:rsidR="00EB1556" w:rsidRPr="005514F6">
              <w:rPr>
                <w:lang w:eastAsia="en-GB"/>
              </w:rPr>
              <w:t xml:space="preserve"> a</w:t>
            </w:r>
            <w:r w:rsidR="00EB1556" w:rsidRPr="005514F6">
              <w:rPr>
                <w:rFonts w:cs="Segoe UI"/>
              </w:rPr>
              <w:t>nd own the AI product vision aligned to business outcomes and strategic priorities</w:t>
            </w:r>
          </w:p>
          <w:p w14:paraId="610AA327" w14:textId="77777777" w:rsidR="00EB1556" w:rsidRPr="005514F6" w:rsidRDefault="00EB1556" w:rsidP="00763E10">
            <w:pPr>
              <w:pStyle w:val="ListParagraph"/>
              <w:numPr>
                <w:ilvl w:val="0"/>
                <w:numId w:val="5"/>
              </w:numPr>
              <w:spacing w:before="0" w:after="0" w:line="300" w:lineRule="atLeast"/>
              <w:rPr>
                <w:rFonts w:cs="Segoe UI"/>
              </w:rPr>
            </w:pPr>
            <w:r w:rsidRPr="005514F6">
              <w:rPr>
                <w:rFonts w:cs="Segoe UI"/>
              </w:rPr>
              <w:t>Build and maintain an AI roadmap, prioritising high-value use cases</w:t>
            </w:r>
          </w:p>
          <w:p w14:paraId="262B0BA7" w14:textId="22A389C4" w:rsidR="00BE7DB4" w:rsidRPr="005514F6" w:rsidRDefault="00BE7DB4" w:rsidP="00763E10">
            <w:pPr>
              <w:pStyle w:val="ListParagraph"/>
              <w:numPr>
                <w:ilvl w:val="0"/>
                <w:numId w:val="5"/>
              </w:numPr>
              <w:spacing w:before="0" w:after="0" w:line="300" w:lineRule="atLeast"/>
              <w:rPr>
                <w:rFonts w:cs="Segoe UI"/>
              </w:rPr>
            </w:pPr>
            <w:r w:rsidRPr="005514F6">
              <w:rPr>
                <w:rFonts w:cs="Segoe UI"/>
              </w:rPr>
              <w:t xml:space="preserve">Identify opportunities to embed AI and automation across the existing product portfolio </w:t>
            </w:r>
          </w:p>
          <w:p w14:paraId="249964DB" w14:textId="77777777" w:rsidR="004D548E" w:rsidRPr="005514F6" w:rsidRDefault="004D548E" w:rsidP="00763E10">
            <w:pPr>
              <w:pStyle w:val="ListParagraph"/>
              <w:numPr>
                <w:ilvl w:val="0"/>
                <w:numId w:val="5"/>
              </w:numPr>
              <w:spacing w:before="0" w:after="0" w:line="300" w:lineRule="atLeast"/>
              <w:rPr>
                <w:rFonts w:cs="Segoe UI"/>
              </w:rPr>
            </w:pPr>
            <w:r w:rsidRPr="005514F6">
              <w:rPr>
                <w:rFonts w:cs="Segoe UI"/>
              </w:rPr>
              <w:t>Partner with business stakeholders to translate needs into AI-driven solutions</w:t>
            </w:r>
          </w:p>
          <w:p w14:paraId="667EEFF8" w14:textId="77777777" w:rsidR="004D548E" w:rsidRPr="005514F6" w:rsidRDefault="004D548E" w:rsidP="00763E10">
            <w:pPr>
              <w:numPr>
                <w:ilvl w:val="0"/>
                <w:numId w:val="5"/>
              </w:numPr>
              <w:spacing w:before="100" w:beforeAutospacing="1" w:after="100" w:afterAutospacing="1" w:line="300" w:lineRule="atLeast"/>
              <w:rPr>
                <w:rFonts w:cs="Segoe UI"/>
              </w:rPr>
            </w:pPr>
            <w:r w:rsidRPr="005514F6">
              <w:rPr>
                <w:rFonts w:cs="Segoe UI"/>
              </w:rPr>
              <w:t>Lead the product development of front and back-end platforms, applications, and AI-enabled capabilities</w:t>
            </w:r>
          </w:p>
          <w:p w14:paraId="23036460" w14:textId="77777777" w:rsidR="00EA68A4" w:rsidRPr="005514F6" w:rsidRDefault="00EA68A4" w:rsidP="00EA68A4">
            <w:pPr>
              <w:pStyle w:val="Heading3"/>
              <w:spacing w:line="300" w:lineRule="atLeast"/>
              <w:rPr>
                <w:rFonts w:asciiTheme="minorHAnsi" w:hAnsiTheme="minorHAnsi" w:cs="Segoe UI"/>
                <w:sz w:val="22"/>
                <w:szCs w:val="22"/>
              </w:rPr>
            </w:pPr>
            <w:r w:rsidRPr="005514F6">
              <w:rPr>
                <w:rStyle w:val="Strong"/>
                <w:rFonts w:asciiTheme="minorHAnsi" w:hAnsiTheme="minorHAnsi" w:cs="Segoe UI"/>
                <w:b w:val="0"/>
                <w:bCs w:val="0"/>
                <w:sz w:val="22"/>
                <w:szCs w:val="22"/>
              </w:rPr>
              <w:t>Adoption &amp; Enablement (Copilot Focus)</w:t>
            </w:r>
          </w:p>
          <w:p w14:paraId="542E6D6C" w14:textId="77777777" w:rsidR="00EA68A4" w:rsidRPr="005514F6" w:rsidRDefault="00EA68A4" w:rsidP="00763E10">
            <w:pPr>
              <w:numPr>
                <w:ilvl w:val="0"/>
                <w:numId w:val="6"/>
              </w:numPr>
              <w:spacing w:before="100" w:beforeAutospacing="1" w:after="100" w:afterAutospacing="1" w:line="300" w:lineRule="atLeast"/>
              <w:rPr>
                <w:rFonts w:cs="Segoe UI"/>
              </w:rPr>
            </w:pPr>
            <w:r w:rsidRPr="005514F6">
              <w:rPr>
                <w:rFonts w:cs="Segoe UI"/>
              </w:rPr>
              <w:t>Drive adoption and effective usage of Microsoft Copilot across teams and business units</w:t>
            </w:r>
          </w:p>
          <w:p w14:paraId="1428AB11" w14:textId="77777777" w:rsidR="00EA68A4" w:rsidRPr="005514F6" w:rsidRDefault="00EA68A4" w:rsidP="00763E10">
            <w:pPr>
              <w:numPr>
                <w:ilvl w:val="0"/>
                <w:numId w:val="6"/>
              </w:numPr>
              <w:spacing w:before="100" w:beforeAutospacing="1" w:after="100" w:afterAutospacing="1" w:line="300" w:lineRule="atLeast"/>
              <w:rPr>
                <w:rFonts w:cs="Segoe UI"/>
              </w:rPr>
            </w:pPr>
            <w:r w:rsidRPr="005514F6">
              <w:rPr>
                <w:rFonts w:cs="Segoe UI"/>
              </w:rPr>
              <w:t>Define and track success metrics (e.g. usage, productivity gains, value realisation)</w:t>
            </w:r>
          </w:p>
          <w:p w14:paraId="7737750D" w14:textId="77777777" w:rsidR="00EA68A4" w:rsidRPr="005514F6" w:rsidRDefault="00EA68A4" w:rsidP="00763E10">
            <w:pPr>
              <w:numPr>
                <w:ilvl w:val="0"/>
                <w:numId w:val="6"/>
              </w:numPr>
              <w:spacing w:before="100" w:beforeAutospacing="1" w:after="100" w:afterAutospacing="1" w:line="300" w:lineRule="atLeast"/>
              <w:rPr>
                <w:rFonts w:cs="Segoe UI"/>
              </w:rPr>
            </w:pPr>
            <w:r w:rsidRPr="005514F6">
              <w:rPr>
                <w:rFonts w:cs="Segoe UI"/>
              </w:rPr>
              <w:t>Identify and remove barriers to adoption through structured enablement (training, playbooks, communities of practice)</w:t>
            </w:r>
          </w:p>
          <w:p w14:paraId="259277AC" w14:textId="77777777" w:rsidR="00EA68A4" w:rsidRPr="005514F6" w:rsidRDefault="00EA68A4" w:rsidP="00763E10">
            <w:pPr>
              <w:numPr>
                <w:ilvl w:val="0"/>
                <w:numId w:val="6"/>
              </w:numPr>
              <w:spacing w:before="100" w:beforeAutospacing="1" w:after="100" w:afterAutospacing="1" w:line="300" w:lineRule="atLeast"/>
              <w:rPr>
                <w:rFonts w:cs="Segoe UI"/>
              </w:rPr>
            </w:pPr>
            <w:r w:rsidRPr="005514F6">
              <w:rPr>
                <w:rFonts w:cs="Segoe UI"/>
              </w:rPr>
              <w:t>Promote AI literacy and responsible use of AI across the organisation</w:t>
            </w:r>
          </w:p>
          <w:p w14:paraId="615F0B78" w14:textId="77777777" w:rsidR="005514F6" w:rsidRPr="005514F6" w:rsidRDefault="005514F6" w:rsidP="005514F6">
            <w:pPr>
              <w:pStyle w:val="Heading3"/>
              <w:spacing w:line="300" w:lineRule="atLeast"/>
              <w:rPr>
                <w:rFonts w:asciiTheme="minorHAnsi" w:hAnsiTheme="minorHAnsi" w:cs="Segoe UI"/>
                <w:sz w:val="22"/>
                <w:szCs w:val="22"/>
              </w:rPr>
            </w:pPr>
            <w:r w:rsidRPr="005514F6">
              <w:rPr>
                <w:rStyle w:val="Strong"/>
                <w:rFonts w:asciiTheme="minorHAnsi" w:hAnsiTheme="minorHAnsi" w:cs="Segoe UI"/>
                <w:b w:val="0"/>
                <w:bCs w:val="0"/>
                <w:sz w:val="22"/>
                <w:szCs w:val="22"/>
              </w:rPr>
              <w:t>AI Agents &amp; Intelligent Automation</w:t>
            </w:r>
          </w:p>
          <w:p w14:paraId="1647EE36" w14:textId="77777777" w:rsidR="005514F6" w:rsidRPr="005514F6" w:rsidRDefault="005514F6" w:rsidP="00763E10">
            <w:pPr>
              <w:numPr>
                <w:ilvl w:val="0"/>
                <w:numId w:val="7"/>
              </w:numPr>
              <w:spacing w:before="100" w:beforeAutospacing="1" w:after="100" w:afterAutospacing="1" w:line="300" w:lineRule="atLeast"/>
              <w:rPr>
                <w:rFonts w:cs="Segoe UI"/>
              </w:rPr>
            </w:pPr>
            <w:r w:rsidRPr="005514F6">
              <w:rPr>
                <w:rFonts w:cs="Segoe UI"/>
              </w:rPr>
              <w:t>Explore and implement AI agent use cases, including task automation, workflow orchestration, and decision support</w:t>
            </w:r>
          </w:p>
          <w:p w14:paraId="608A4B82" w14:textId="77777777" w:rsidR="005514F6" w:rsidRPr="005514F6" w:rsidRDefault="005514F6" w:rsidP="00763E10">
            <w:pPr>
              <w:numPr>
                <w:ilvl w:val="0"/>
                <w:numId w:val="7"/>
              </w:numPr>
              <w:spacing w:before="100" w:beforeAutospacing="1" w:after="100" w:afterAutospacing="1" w:line="300" w:lineRule="atLeast"/>
              <w:rPr>
                <w:rFonts w:cs="Segoe UI"/>
              </w:rPr>
            </w:pPr>
            <w:r w:rsidRPr="005514F6">
              <w:rPr>
                <w:rFonts w:cs="Segoe UI"/>
              </w:rPr>
              <w:t>Evaluate where AI can augment or replace manual processes to improve efficiency</w:t>
            </w:r>
          </w:p>
          <w:p w14:paraId="347F956A" w14:textId="7CC39D78" w:rsidR="005514F6" w:rsidRPr="005514F6" w:rsidRDefault="005514F6" w:rsidP="26CE8A8C">
            <w:pPr>
              <w:numPr>
                <w:ilvl w:val="0"/>
                <w:numId w:val="7"/>
              </w:numPr>
              <w:spacing w:before="100" w:beforeAutospacing="1" w:after="100" w:afterAutospacing="1" w:line="300" w:lineRule="atLeast"/>
              <w:rPr>
                <w:rFonts w:cs="Segoe UI"/>
              </w:rPr>
            </w:pPr>
            <w:r w:rsidRPr="26CE8A8C">
              <w:rPr>
                <w:rFonts w:cs="Segoe UI"/>
              </w:rPr>
              <w:lastRenderedPageBreak/>
              <w:t xml:space="preserve">Work with </w:t>
            </w:r>
            <w:r w:rsidR="00AE3108">
              <w:rPr>
                <w:rFonts w:cs="Segoe UI"/>
              </w:rPr>
              <w:t xml:space="preserve">data science, analytics team, </w:t>
            </w:r>
            <w:r w:rsidRPr="26CE8A8C">
              <w:rPr>
                <w:rFonts w:cs="Segoe UI"/>
              </w:rPr>
              <w:t>e</w:t>
            </w:r>
            <w:commentRangeStart w:id="0"/>
            <w:r w:rsidRPr="26CE8A8C">
              <w:rPr>
                <w:rFonts w:cs="Segoe UI"/>
              </w:rPr>
              <w:t>ngineering and architecture</w:t>
            </w:r>
            <w:commentRangeEnd w:id="0"/>
            <w:r w:rsidRPr="26CE8A8C">
              <w:rPr>
                <w:rStyle w:val="CommentReference"/>
                <w:rFonts w:cs="Segoe UI"/>
                <w:szCs w:val="22"/>
              </w:rPr>
              <w:commentReference w:id="0"/>
            </w:r>
            <w:r w:rsidRPr="26CE8A8C">
              <w:rPr>
                <w:rFonts w:cs="Segoe UI"/>
              </w:rPr>
              <w:t xml:space="preserve"> teams to pilot and scale agent-based solutions</w:t>
            </w:r>
          </w:p>
          <w:p w14:paraId="0492CDE4" w14:textId="77777777" w:rsidR="005514F6" w:rsidRPr="005514F6" w:rsidRDefault="005514F6" w:rsidP="005514F6">
            <w:pPr>
              <w:pStyle w:val="Heading3"/>
              <w:spacing w:line="300" w:lineRule="atLeast"/>
              <w:rPr>
                <w:rFonts w:asciiTheme="minorHAnsi" w:hAnsiTheme="minorHAnsi" w:cs="Segoe UI"/>
                <w:sz w:val="22"/>
                <w:szCs w:val="22"/>
              </w:rPr>
            </w:pPr>
            <w:r w:rsidRPr="005514F6">
              <w:rPr>
                <w:rStyle w:val="Strong"/>
                <w:rFonts w:asciiTheme="minorHAnsi" w:hAnsiTheme="minorHAnsi" w:cs="Segoe UI"/>
                <w:b w:val="0"/>
                <w:bCs w:val="0"/>
                <w:sz w:val="22"/>
                <w:szCs w:val="22"/>
              </w:rPr>
              <w:t>Delivery Leadership</w:t>
            </w:r>
          </w:p>
          <w:p w14:paraId="0EF15968" w14:textId="77777777" w:rsidR="005514F6" w:rsidRPr="005514F6" w:rsidRDefault="005514F6" w:rsidP="00763E10">
            <w:pPr>
              <w:numPr>
                <w:ilvl w:val="0"/>
                <w:numId w:val="8"/>
              </w:numPr>
              <w:spacing w:before="100" w:beforeAutospacing="1" w:after="100" w:afterAutospacing="1" w:line="300" w:lineRule="atLeast"/>
              <w:rPr>
                <w:rFonts w:cs="Segoe UI"/>
              </w:rPr>
            </w:pPr>
            <w:r w:rsidRPr="005514F6">
              <w:rPr>
                <w:rFonts w:cs="Segoe UI"/>
              </w:rPr>
              <w:t>Act as a Delivery Lead for AI and automation initiatives, ensuring timely and high-quality execution</w:t>
            </w:r>
          </w:p>
          <w:p w14:paraId="5BFF9963" w14:textId="77777777" w:rsidR="005514F6" w:rsidRPr="005514F6" w:rsidRDefault="005514F6" w:rsidP="00763E10">
            <w:pPr>
              <w:numPr>
                <w:ilvl w:val="0"/>
                <w:numId w:val="8"/>
              </w:numPr>
              <w:spacing w:before="100" w:beforeAutospacing="1" w:after="100" w:afterAutospacing="1" w:line="300" w:lineRule="atLeast"/>
              <w:rPr>
                <w:rFonts w:cs="Segoe UI"/>
              </w:rPr>
            </w:pPr>
            <w:r w:rsidRPr="005514F6">
              <w:rPr>
                <w:rFonts w:cs="Segoe UI"/>
              </w:rPr>
              <w:t>Manage stakeholders, including agreement of product backlog, MVP definition, and scope changes</w:t>
            </w:r>
          </w:p>
          <w:p w14:paraId="77AC440D" w14:textId="77777777" w:rsidR="005514F6" w:rsidRPr="005514F6" w:rsidRDefault="005514F6" w:rsidP="00763E10">
            <w:pPr>
              <w:numPr>
                <w:ilvl w:val="0"/>
                <w:numId w:val="8"/>
              </w:numPr>
              <w:spacing w:before="100" w:beforeAutospacing="1" w:after="100" w:afterAutospacing="1" w:line="300" w:lineRule="atLeast"/>
              <w:rPr>
                <w:rFonts w:cs="Segoe UI"/>
              </w:rPr>
            </w:pPr>
            <w:r w:rsidRPr="005514F6">
              <w:rPr>
                <w:rFonts w:cs="Segoe UI"/>
              </w:rPr>
              <w:t>Own backlog prioritisation, sprint planning, and delivery governance</w:t>
            </w:r>
          </w:p>
          <w:p w14:paraId="26BBA5CE" w14:textId="77777777" w:rsidR="005514F6" w:rsidRPr="005514F6" w:rsidRDefault="005514F6" w:rsidP="00763E10">
            <w:pPr>
              <w:numPr>
                <w:ilvl w:val="0"/>
                <w:numId w:val="8"/>
              </w:numPr>
              <w:spacing w:before="100" w:beforeAutospacing="1" w:after="100" w:afterAutospacing="1" w:line="300" w:lineRule="atLeast"/>
              <w:rPr>
                <w:rFonts w:cs="Segoe UI"/>
              </w:rPr>
            </w:pPr>
            <w:r w:rsidRPr="005514F6">
              <w:rPr>
                <w:rFonts w:cs="Segoe UI"/>
              </w:rPr>
              <w:t>Coordinate cross-functional teams (engineering, data, architecture, suppliers, and business SMEs)</w:t>
            </w:r>
          </w:p>
          <w:p w14:paraId="07D485B7" w14:textId="77777777" w:rsidR="005514F6" w:rsidRPr="005514F6" w:rsidRDefault="005514F6" w:rsidP="00763E10">
            <w:pPr>
              <w:numPr>
                <w:ilvl w:val="0"/>
                <w:numId w:val="8"/>
              </w:numPr>
              <w:spacing w:before="100" w:beforeAutospacing="1" w:after="100" w:afterAutospacing="1" w:line="300" w:lineRule="atLeast"/>
              <w:rPr>
                <w:rFonts w:cs="Segoe UI"/>
              </w:rPr>
            </w:pPr>
            <w:r w:rsidRPr="005514F6">
              <w:rPr>
                <w:rFonts w:cs="Segoe UI"/>
              </w:rPr>
              <w:t>Manage dependencies, risks, and stakeholder expectations</w:t>
            </w:r>
          </w:p>
          <w:p w14:paraId="7F1A6198" w14:textId="77777777" w:rsidR="005514F6" w:rsidRPr="005514F6" w:rsidRDefault="005514F6" w:rsidP="00763E10">
            <w:pPr>
              <w:numPr>
                <w:ilvl w:val="0"/>
                <w:numId w:val="8"/>
              </w:numPr>
              <w:spacing w:before="100" w:beforeAutospacing="1" w:after="100" w:afterAutospacing="1" w:line="300" w:lineRule="atLeast"/>
              <w:rPr>
                <w:rFonts w:cs="Segoe UI"/>
              </w:rPr>
            </w:pPr>
            <w:r w:rsidRPr="005514F6">
              <w:rPr>
                <w:rFonts w:cs="Segoe UI"/>
              </w:rPr>
              <w:t>Attend Scrum ceremonies and lead delivery in a servant leadership capacity</w:t>
            </w:r>
          </w:p>
          <w:p w14:paraId="6364467D" w14:textId="77777777" w:rsidR="005514F6" w:rsidRPr="005514F6" w:rsidRDefault="005514F6" w:rsidP="005514F6">
            <w:pPr>
              <w:pStyle w:val="Heading3"/>
              <w:spacing w:line="300" w:lineRule="atLeast"/>
              <w:rPr>
                <w:rFonts w:asciiTheme="minorHAnsi" w:hAnsiTheme="minorHAnsi" w:cs="Segoe UI"/>
                <w:sz w:val="22"/>
                <w:szCs w:val="22"/>
              </w:rPr>
            </w:pPr>
            <w:r w:rsidRPr="005514F6">
              <w:rPr>
                <w:rStyle w:val="Strong"/>
                <w:rFonts w:asciiTheme="minorHAnsi" w:hAnsiTheme="minorHAnsi" w:cs="Segoe UI"/>
                <w:b w:val="0"/>
                <w:bCs w:val="0"/>
                <w:sz w:val="22"/>
                <w:szCs w:val="22"/>
              </w:rPr>
              <w:t>Technology &amp; LLM Exploration</w:t>
            </w:r>
          </w:p>
          <w:p w14:paraId="18F10281" w14:textId="77777777" w:rsidR="005514F6" w:rsidRPr="005514F6" w:rsidRDefault="005514F6" w:rsidP="00763E10">
            <w:pPr>
              <w:numPr>
                <w:ilvl w:val="0"/>
                <w:numId w:val="9"/>
              </w:numPr>
              <w:spacing w:before="100" w:beforeAutospacing="1" w:after="100" w:afterAutospacing="1" w:line="300" w:lineRule="atLeast"/>
              <w:rPr>
                <w:rFonts w:cs="Segoe UI"/>
              </w:rPr>
            </w:pPr>
            <w:r w:rsidRPr="005514F6">
              <w:rPr>
                <w:rFonts w:cs="Segoe UI"/>
              </w:rPr>
              <w:t>Evaluate emerging LLMs and AI technologies beyond the current stack</w:t>
            </w:r>
          </w:p>
          <w:p w14:paraId="70F9C136" w14:textId="77777777" w:rsidR="005514F6" w:rsidRPr="005514F6" w:rsidRDefault="005514F6" w:rsidP="00763E10">
            <w:pPr>
              <w:numPr>
                <w:ilvl w:val="0"/>
                <w:numId w:val="9"/>
              </w:numPr>
              <w:spacing w:before="100" w:beforeAutospacing="1" w:after="100" w:afterAutospacing="1" w:line="300" w:lineRule="atLeast"/>
              <w:rPr>
                <w:rFonts w:cs="Segoe UI"/>
              </w:rPr>
            </w:pPr>
            <w:commentRangeStart w:id="1"/>
            <w:r w:rsidRPr="005514F6">
              <w:rPr>
                <w:rFonts w:cs="Segoe UI"/>
              </w:rPr>
              <w:t>Run experiments and proof-of-concepts to assess feasibility and business value</w:t>
            </w:r>
            <w:commentRangeEnd w:id="1"/>
            <w:r w:rsidR="00E73535" w:rsidRPr="005514F6">
              <w:rPr>
                <w:rStyle w:val="CommentReference"/>
                <w:rFonts w:cs="Segoe UI"/>
                <w:szCs w:val="22"/>
              </w:rPr>
              <w:commentReference w:id="1"/>
            </w:r>
          </w:p>
          <w:p w14:paraId="38763738" w14:textId="77777777" w:rsidR="005514F6" w:rsidRPr="005514F6" w:rsidRDefault="005514F6" w:rsidP="00763E10">
            <w:pPr>
              <w:numPr>
                <w:ilvl w:val="0"/>
                <w:numId w:val="9"/>
              </w:numPr>
              <w:spacing w:before="100" w:beforeAutospacing="1" w:after="100" w:afterAutospacing="1" w:line="300" w:lineRule="atLeast"/>
              <w:rPr>
                <w:rFonts w:cs="Segoe UI"/>
              </w:rPr>
            </w:pPr>
            <w:r w:rsidRPr="005514F6">
              <w:rPr>
                <w:rFonts w:cs="Segoe UI"/>
              </w:rPr>
              <w:t>Ensure responsible AI practices, including data security, compliance, and ethical considerations</w:t>
            </w:r>
          </w:p>
          <w:p w14:paraId="2A3129E6" w14:textId="77777777" w:rsidR="005514F6" w:rsidRPr="005514F6" w:rsidRDefault="005514F6" w:rsidP="00763E10">
            <w:pPr>
              <w:numPr>
                <w:ilvl w:val="0"/>
                <w:numId w:val="9"/>
              </w:numPr>
              <w:spacing w:before="100" w:beforeAutospacing="1" w:after="100" w:afterAutospacing="1" w:line="300" w:lineRule="atLeast"/>
              <w:rPr>
                <w:rFonts w:cs="Segoe UI"/>
              </w:rPr>
            </w:pPr>
            <w:r w:rsidRPr="005514F6">
              <w:rPr>
                <w:rFonts w:cs="Segoe UI"/>
              </w:rPr>
              <w:t>Stay current with market trends and translate them into actionable innovation opportunities</w:t>
            </w:r>
          </w:p>
          <w:p w14:paraId="3B212C21" w14:textId="77777777" w:rsidR="005514F6" w:rsidRPr="005514F6" w:rsidRDefault="005514F6" w:rsidP="005514F6">
            <w:pPr>
              <w:pStyle w:val="Heading3"/>
              <w:spacing w:line="300" w:lineRule="atLeast"/>
              <w:rPr>
                <w:rFonts w:asciiTheme="minorHAnsi" w:hAnsiTheme="minorHAnsi" w:cs="Segoe UI"/>
                <w:sz w:val="22"/>
                <w:szCs w:val="22"/>
              </w:rPr>
            </w:pPr>
            <w:r w:rsidRPr="005514F6">
              <w:rPr>
                <w:rStyle w:val="Strong"/>
                <w:rFonts w:asciiTheme="minorHAnsi" w:hAnsiTheme="minorHAnsi" w:cs="Segoe UI"/>
                <w:b w:val="0"/>
                <w:bCs w:val="0"/>
                <w:sz w:val="22"/>
                <w:szCs w:val="22"/>
              </w:rPr>
              <w:t>Data &amp; Platform Integration (including Databricks)</w:t>
            </w:r>
          </w:p>
          <w:p w14:paraId="02A6C416" w14:textId="77777777" w:rsidR="005514F6" w:rsidRPr="005514F6" w:rsidRDefault="005514F6" w:rsidP="00763E10">
            <w:pPr>
              <w:numPr>
                <w:ilvl w:val="0"/>
                <w:numId w:val="10"/>
              </w:numPr>
              <w:spacing w:before="100" w:beforeAutospacing="1" w:after="100" w:afterAutospacing="1" w:line="300" w:lineRule="atLeast"/>
              <w:rPr>
                <w:rFonts w:cs="Segoe UI"/>
              </w:rPr>
            </w:pPr>
            <w:r w:rsidRPr="005514F6">
              <w:rPr>
                <w:rFonts w:cs="Segoe UI"/>
              </w:rPr>
              <w:t>Identify and shape AI opportunities leveraging data platforms and modern architectures</w:t>
            </w:r>
          </w:p>
          <w:p w14:paraId="52BD2827" w14:textId="77777777" w:rsidR="005514F6" w:rsidRPr="005514F6" w:rsidRDefault="005514F6" w:rsidP="00763E10">
            <w:pPr>
              <w:numPr>
                <w:ilvl w:val="0"/>
                <w:numId w:val="10"/>
              </w:numPr>
              <w:spacing w:before="100" w:beforeAutospacing="1" w:after="100" w:afterAutospacing="1" w:line="300" w:lineRule="atLeast"/>
              <w:rPr>
                <w:rFonts w:cs="Segoe UI"/>
              </w:rPr>
            </w:pPr>
            <w:r w:rsidRPr="005514F6">
              <w:rPr>
                <w:rFonts w:cs="Segoe UI"/>
              </w:rPr>
              <w:t>Collaborate with data teams to enable ML/AI pipelines and scalable solutions</w:t>
            </w:r>
          </w:p>
          <w:p w14:paraId="3DBA47CC" w14:textId="77777777" w:rsidR="005514F6" w:rsidRPr="005514F6" w:rsidRDefault="005514F6" w:rsidP="00763E10">
            <w:pPr>
              <w:numPr>
                <w:ilvl w:val="0"/>
                <w:numId w:val="10"/>
              </w:numPr>
              <w:spacing w:before="100" w:beforeAutospacing="1" w:after="100" w:afterAutospacing="1" w:line="300" w:lineRule="atLeast"/>
              <w:rPr>
                <w:rFonts w:cs="Segoe UI"/>
              </w:rPr>
            </w:pPr>
            <w:r w:rsidRPr="005514F6">
              <w:rPr>
                <w:rFonts w:cs="Segoe UI"/>
              </w:rPr>
              <w:t>Ensure AI products are built on robust, reusable data foundations</w:t>
            </w:r>
          </w:p>
          <w:p w14:paraId="2E612F9B" w14:textId="05BDFFC4" w:rsidR="005514F6" w:rsidRPr="005514F6" w:rsidRDefault="005514F6" w:rsidP="005514F6">
            <w:pPr>
              <w:pStyle w:val="Heading3"/>
              <w:spacing w:line="300" w:lineRule="atLeast"/>
              <w:rPr>
                <w:rFonts w:asciiTheme="minorHAnsi" w:hAnsiTheme="minorHAnsi" w:cs="Segoe UI"/>
                <w:sz w:val="22"/>
                <w:szCs w:val="22"/>
              </w:rPr>
            </w:pPr>
            <w:r w:rsidRPr="005514F6">
              <w:rPr>
                <w:rStyle w:val="Strong"/>
                <w:rFonts w:asciiTheme="minorHAnsi" w:hAnsiTheme="minorHAnsi" w:cs="Segoe UI"/>
                <w:b w:val="0"/>
                <w:bCs w:val="0"/>
                <w:sz w:val="22"/>
                <w:szCs w:val="22"/>
              </w:rPr>
              <w:t>Product &amp; Platform Management</w:t>
            </w:r>
          </w:p>
          <w:p w14:paraId="616C269F" w14:textId="77777777" w:rsidR="005514F6" w:rsidRPr="005514F6" w:rsidRDefault="005514F6" w:rsidP="00763E10">
            <w:pPr>
              <w:numPr>
                <w:ilvl w:val="0"/>
                <w:numId w:val="11"/>
              </w:numPr>
              <w:spacing w:before="100" w:beforeAutospacing="1" w:after="100" w:afterAutospacing="1" w:line="300" w:lineRule="atLeast"/>
              <w:rPr>
                <w:rFonts w:cs="Segoe UI"/>
              </w:rPr>
            </w:pPr>
            <w:r w:rsidRPr="005514F6">
              <w:rPr>
                <w:rFonts w:cs="Segoe UI"/>
              </w:rPr>
              <w:t>Create, agree, prioritise, and manage solution roadmaps and backlogs, incorporating AI opportunities</w:t>
            </w:r>
          </w:p>
          <w:p w14:paraId="0D128F63" w14:textId="77777777" w:rsidR="005514F6" w:rsidRPr="005514F6" w:rsidRDefault="005514F6" w:rsidP="00763E10">
            <w:pPr>
              <w:numPr>
                <w:ilvl w:val="0"/>
                <w:numId w:val="11"/>
              </w:numPr>
              <w:spacing w:before="100" w:beforeAutospacing="1" w:after="100" w:afterAutospacing="1" w:line="300" w:lineRule="atLeast"/>
              <w:rPr>
                <w:rFonts w:cs="Segoe UI"/>
              </w:rPr>
            </w:pPr>
            <w:r w:rsidRPr="005514F6">
              <w:rPr>
                <w:rFonts w:cs="Segoe UI"/>
              </w:rPr>
              <w:t>Continuously refine user stories, journeys, and workflows to incorporate AI-driven enhancements</w:t>
            </w:r>
          </w:p>
          <w:p w14:paraId="1C13727A" w14:textId="77777777" w:rsidR="005514F6" w:rsidRPr="005514F6" w:rsidRDefault="005514F6" w:rsidP="00763E10">
            <w:pPr>
              <w:numPr>
                <w:ilvl w:val="0"/>
                <w:numId w:val="11"/>
              </w:numPr>
              <w:spacing w:before="100" w:beforeAutospacing="1" w:after="100" w:afterAutospacing="1" w:line="300" w:lineRule="atLeast"/>
              <w:rPr>
                <w:rFonts w:cs="Segoe UI"/>
              </w:rPr>
            </w:pPr>
            <w:r w:rsidRPr="005514F6">
              <w:rPr>
                <w:rFonts w:cs="Segoe UI"/>
              </w:rPr>
              <w:t>Establish and monitor performance KPIs, including Product, Customer, and AI value metrics</w:t>
            </w:r>
          </w:p>
          <w:p w14:paraId="311B7DED" w14:textId="77777777" w:rsidR="005514F6" w:rsidRPr="005514F6" w:rsidRDefault="005514F6" w:rsidP="00763E10">
            <w:pPr>
              <w:numPr>
                <w:ilvl w:val="0"/>
                <w:numId w:val="11"/>
              </w:numPr>
              <w:spacing w:before="100" w:beforeAutospacing="1" w:after="100" w:afterAutospacing="1" w:line="300" w:lineRule="atLeast"/>
              <w:rPr>
                <w:rFonts w:cs="Segoe UI"/>
              </w:rPr>
            </w:pPr>
            <w:r w:rsidRPr="005514F6">
              <w:rPr>
                <w:rFonts w:cs="Segoe UI"/>
              </w:rPr>
              <w:t>Lead supplier engagement and ensure alignment with AI and automation priorities</w:t>
            </w:r>
          </w:p>
          <w:p w14:paraId="2FE4AA96" w14:textId="2CC70382" w:rsidR="00B27E2B" w:rsidRPr="005514F6" w:rsidRDefault="005514F6" w:rsidP="00763E10">
            <w:pPr>
              <w:numPr>
                <w:ilvl w:val="0"/>
                <w:numId w:val="11"/>
              </w:numPr>
              <w:spacing w:before="100" w:beforeAutospacing="1" w:after="100" w:afterAutospacing="1" w:line="300" w:lineRule="atLeast"/>
              <w:rPr>
                <w:rFonts w:ascii="Segoe UI" w:hAnsi="Segoe UI" w:cs="Segoe UI"/>
                <w:sz w:val="21"/>
                <w:szCs w:val="21"/>
              </w:rPr>
            </w:pPr>
            <w:r w:rsidRPr="005514F6">
              <w:rPr>
                <w:rFonts w:cs="Segoe UI"/>
              </w:rPr>
              <w:lastRenderedPageBreak/>
              <w:t>Oversee release planning and communicate changes effectively to stakeholders</w:t>
            </w:r>
          </w:p>
        </w:tc>
      </w:tr>
    </w:tbl>
    <w:p w14:paraId="1A9D41C1" w14:textId="77777777" w:rsidR="00C10676" w:rsidRPr="00D24E88" w:rsidRDefault="00C10676" w:rsidP="0034152C">
      <w:pPr>
        <w:rPr>
          <w:sz w:val="24"/>
          <w:szCs w:val="24"/>
        </w:rPr>
      </w:pPr>
    </w:p>
    <w:p w14:paraId="50E28127" w14:textId="3D8C2B35" w:rsidR="00B25E46" w:rsidRPr="00D24E88" w:rsidRDefault="009D2795" w:rsidP="007109CE">
      <w:pPr>
        <w:pStyle w:val="Heading2"/>
      </w:pPr>
      <w:r w:rsidRPr="00C533E8">
        <w:t>Skills and attributes</w:t>
      </w:r>
      <w:r w:rsidR="00677BD7">
        <w:t>:</w:t>
      </w:r>
      <w:r w:rsidR="007109CE">
        <w:br/>
      </w:r>
    </w:p>
    <w:tbl>
      <w:tblPr>
        <w:tblStyle w:val="TableGrid"/>
        <w:tblW w:w="9356" w:type="dxa"/>
        <w:tblInd w:w="-5" w:type="dxa"/>
        <w:tblLook w:val="04A0" w:firstRow="1" w:lastRow="0" w:firstColumn="1" w:lastColumn="0" w:noHBand="0" w:noVBand="1"/>
      </w:tblPr>
      <w:tblGrid>
        <w:gridCol w:w="6668"/>
        <w:gridCol w:w="2688"/>
      </w:tblGrid>
      <w:tr w:rsidR="00B27E2B" w14:paraId="15BEC80D" w14:textId="77777777" w:rsidTr="00794AC2">
        <w:trPr>
          <w:trHeight w:val="263"/>
        </w:trPr>
        <w:tc>
          <w:tcPr>
            <w:tcW w:w="6668" w:type="dxa"/>
            <w:shd w:val="clear" w:color="auto" w:fill="004D71" w:themeFill="text1"/>
          </w:tcPr>
          <w:p w14:paraId="2D721D8E" w14:textId="77777777" w:rsidR="00B27E2B" w:rsidRPr="007109CE" w:rsidRDefault="00B27E2B" w:rsidP="00D84C7C">
            <w:pPr>
              <w:spacing w:before="0" w:after="0"/>
              <w:jc w:val="center"/>
              <w:rPr>
                <w:b/>
                <w:bCs/>
              </w:rPr>
            </w:pPr>
            <w:r w:rsidRPr="007109CE">
              <w:rPr>
                <w:b/>
                <w:bCs/>
                <w:sz w:val="24"/>
                <w:szCs w:val="24"/>
              </w:rPr>
              <w:t xml:space="preserve"> </w:t>
            </w:r>
            <w:r w:rsidRPr="007109CE">
              <w:rPr>
                <w:b/>
                <w:bCs/>
              </w:rPr>
              <w:t>Criteria (</w:t>
            </w:r>
            <w:r>
              <w:rPr>
                <w:b/>
                <w:bCs/>
              </w:rPr>
              <w:t>k</w:t>
            </w:r>
            <w:r w:rsidRPr="007109CE">
              <w:rPr>
                <w:b/>
                <w:bCs/>
              </w:rPr>
              <w:t xml:space="preserve">nowledge, </w:t>
            </w:r>
            <w:r>
              <w:rPr>
                <w:b/>
                <w:bCs/>
              </w:rPr>
              <w:t>s</w:t>
            </w:r>
            <w:r w:rsidRPr="007109CE">
              <w:rPr>
                <w:b/>
                <w:bCs/>
              </w:rPr>
              <w:t xml:space="preserve">kills and </w:t>
            </w:r>
            <w:r>
              <w:rPr>
                <w:b/>
                <w:bCs/>
              </w:rPr>
              <w:t>a</w:t>
            </w:r>
            <w:r w:rsidRPr="007109CE">
              <w:rPr>
                <w:b/>
                <w:bCs/>
              </w:rPr>
              <w:t>ttributes)</w:t>
            </w:r>
          </w:p>
        </w:tc>
        <w:tc>
          <w:tcPr>
            <w:tcW w:w="2688" w:type="dxa"/>
            <w:shd w:val="clear" w:color="auto" w:fill="004D71" w:themeFill="text1"/>
          </w:tcPr>
          <w:p w14:paraId="0DE49898" w14:textId="77777777" w:rsidR="00B27E2B" w:rsidRPr="007109CE" w:rsidRDefault="00B27E2B" w:rsidP="00D84C7C">
            <w:pPr>
              <w:spacing w:before="0" w:after="0"/>
              <w:jc w:val="center"/>
              <w:rPr>
                <w:b/>
                <w:bCs/>
              </w:rPr>
            </w:pPr>
            <w:r w:rsidRPr="007109CE">
              <w:rPr>
                <w:b/>
                <w:bCs/>
              </w:rPr>
              <w:t xml:space="preserve">Assessment </w:t>
            </w:r>
            <w:r>
              <w:rPr>
                <w:b/>
                <w:bCs/>
              </w:rPr>
              <w:t>s</w:t>
            </w:r>
            <w:r w:rsidRPr="007109CE">
              <w:rPr>
                <w:b/>
                <w:bCs/>
              </w:rPr>
              <w:t>tage</w:t>
            </w:r>
          </w:p>
        </w:tc>
      </w:tr>
      <w:tr w:rsidR="00B27E2B" w14:paraId="5B39942E" w14:textId="77777777" w:rsidTr="00794AC2">
        <w:trPr>
          <w:trHeight w:val="488"/>
        </w:trPr>
        <w:tc>
          <w:tcPr>
            <w:tcW w:w="6668" w:type="dxa"/>
          </w:tcPr>
          <w:p w14:paraId="530D637A" w14:textId="77777777" w:rsidR="00B27E2B" w:rsidRPr="00E966B3" w:rsidRDefault="00B27E2B" w:rsidP="00663442">
            <w:pPr>
              <w:keepLines/>
              <w:spacing w:before="0" w:after="60"/>
            </w:pPr>
            <w:r w:rsidRPr="00E966B3">
              <w:t>A good understanding of online customer journeys best practice, product development, integration, release, and value realisation generally.</w:t>
            </w:r>
          </w:p>
          <w:p w14:paraId="43AE2779" w14:textId="77777777" w:rsidR="00B27E2B" w:rsidRPr="00B562FF" w:rsidRDefault="00B27E2B" w:rsidP="00663442">
            <w:pPr>
              <w:spacing w:before="120" w:after="120"/>
              <w:jc w:val="center"/>
            </w:pPr>
          </w:p>
        </w:tc>
        <w:sdt>
          <w:sdtPr>
            <w:alias w:val="Assessment Stage"/>
            <w:tag w:val="Assessment Stage"/>
            <w:id w:val="-11840458"/>
            <w:placeholder>
              <w:docPart w:val="D772CA5BF8FA4AEFA0676D39B6E49CDD"/>
            </w:placeholder>
            <w:dropDownList>
              <w:listItem w:value="Choose an item."/>
              <w:listItem w:displayText="Application Form" w:value="Application Form"/>
              <w:listItem w:displayText="Interview" w:value="Interview"/>
            </w:dropDownList>
          </w:sdtPr>
          <w:sdtEndPr/>
          <w:sdtContent>
            <w:tc>
              <w:tcPr>
                <w:tcW w:w="2688" w:type="dxa"/>
              </w:tcPr>
              <w:p w14:paraId="0B2D12DE" w14:textId="77777777" w:rsidR="00B27E2B" w:rsidRPr="00B562FF" w:rsidRDefault="00B27E2B" w:rsidP="006169A1">
                <w:pPr>
                  <w:spacing w:before="120" w:after="120"/>
                  <w:jc w:val="center"/>
                </w:pPr>
                <w:r>
                  <w:t>Interview</w:t>
                </w:r>
              </w:p>
            </w:tc>
          </w:sdtContent>
        </w:sdt>
      </w:tr>
      <w:tr w:rsidR="00B27E2B" w14:paraId="672D4717" w14:textId="77777777" w:rsidTr="00794AC2">
        <w:trPr>
          <w:trHeight w:val="498"/>
        </w:trPr>
        <w:tc>
          <w:tcPr>
            <w:tcW w:w="6668" w:type="dxa"/>
          </w:tcPr>
          <w:p w14:paraId="35A71195" w14:textId="77777777" w:rsidR="00FF0242" w:rsidRPr="00A6623C" w:rsidRDefault="00FF0242" w:rsidP="00FF0242">
            <w:pPr>
              <w:spacing w:before="0" w:after="0" w:line="300" w:lineRule="atLeast"/>
              <w:rPr>
                <w:rFonts w:cs="Segoe UI"/>
              </w:rPr>
            </w:pPr>
            <w:r w:rsidRPr="00A6623C">
              <w:rPr>
                <w:rFonts w:cs="Segoe UI"/>
              </w:rPr>
              <w:t>Understanding of LLMs, AI agents, and modern AI ecosystems</w:t>
            </w:r>
          </w:p>
          <w:p w14:paraId="4AF69821" w14:textId="2182E565" w:rsidR="00B27E2B" w:rsidRPr="00A6623C" w:rsidRDefault="00B27E2B" w:rsidP="00663442">
            <w:pPr>
              <w:keepLines/>
              <w:spacing w:before="0" w:after="60"/>
            </w:pPr>
          </w:p>
        </w:tc>
        <w:sdt>
          <w:sdtPr>
            <w:alias w:val="Assessment Stage"/>
            <w:tag w:val="Assessment Stage"/>
            <w:id w:val="977958245"/>
            <w:placeholder>
              <w:docPart w:val="CDCA74C942F740BAB67FD1852BFAF008"/>
            </w:placeholder>
            <w:dropDownList>
              <w:listItem w:value="Choose an item."/>
              <w:listItem w:displayText="Application Form" w:value="Application Form"/>
              <w:listItem w:displayText="Interview" w:value="Interview"/>
            </w:dropDownList>
          </w:sdtPr>
          <w:sdtEndPr/>
          <w:sdtContent>
            <w:tc>
              <w:tcPr>
                <w:tcW w:w="2688" w:type="dxa"/>
              </w:tcPr>
              <w:p w14:paraId="713707A5" w14:textId="77777777" w:rsidR="00B27E2B" w:rsidRPr="00B562FF" w:rsidRDefault="00B27E2B" w:rsidP="00B061A2">
                <w:pPr>
                  <w:spacing w:before="120" w:after="120"/>
                  <w:jc w:val="center"/>
                </w:pPr>
                <w:r>
                  <w:t>Application Form</w:t>
                </w:r>
              </w:p>
            </w:tc>
          </w:sdtContent>
        </w:sdt>
      </w:tr>
      <w:tr w:rsidR="00B27E2B" w14:paraId="71DDD4B3" w14:textId="77777777" w:rsidTr="00794AC2">
        <w:trPr>
          <w:trHeight w:val="498"/>
        </w:trPr>
        <w:tc>
          <w:tcPr>
            <w:tcW w:w="6668" w:type="dxa"/>
          </w:tcPr>
          <w:p w14:paraId="7F9AD8F6" w14:textId="77777777" w:rsidR="00816E22" w:rsidRPr="00A6623C" w:rsidRDefault="00816E22" w:rsidP="00816E22">
            <w:pPr>
              <w:spacing w:before="0" w:after="0" w:line="300" w:lineRule="atLeast"/>
              <w:rPr>
                <w:rFonts w:cs="Segoe UI"/>
              </w:rPr>
            </w:pPr>
            <w:r w:rsidRPr="00A6623C">
              <w:rPr>
                <w:rFonts w:cs="Segoe UI"/>
              </w:rPr>
              <w:t>Experience driving adoption of tools such as Microsoft Copilot or similar platforms</w:t>
            </w:r>
          </w:p>
          <w:p w14:paraId="4730C8F4" w14:textId="77777777" w:rsidR="00B27E2B" w:rsidRPr="00A6623C" w:rsidRDefault="00B27E2B" w:rsidP="00663442">
            <w:pPr>
              <w:spacing w:before="120" w:after="120"/>
              <w:jc w:val="center"/>
            </w:pPr>
          </w:p>
        </w:tc>
        <w:sdt>
          <w:sdtPr>
            <w:alias w:val="Assessment Stage"/>
            <w:tag w:val="Assessment Stage"/>
            <w:id w:val="-2034642075"/>
            <w:placeholder>
              <w:docPart w:val="684A087A037342B3B183B3994A0B0AED"/>
            </w:placeholder>
            <w:dropDownList>
              <w:listItem w:value="Choose an item."/>
              <w:listItem w:displayText="Application Form" w:value="Application Form"/>
              <w:listItem w:displayText="Interview" w:value="Interview"/>
            </w:dropDownList>
          </w:sdtPr>
          <w:sdtEndPr/>
          <w:sdtContent>
            <w:tc>
              <w:tcPr>
                <w:tcW w:w="2688" w:type="dxa"/>
              </w:tcPr>
              <w:p w14:paraId="359A0C7D" w14:textId="77777777" w:rsidR="00B27E2B" w:rsidRPr="00B562FF" w:rsidRDefault="00B27E2B" w:rsidP="00B061A2">
                <w:pPr>
                  <w:spacing w:before="120" w:after="120"/>
                  <w:jc w:val="center"/>
                </w:pPr>
                <w:r>
                  <w:t>Interview</w:t>
                </w:r>
              </w:p>
            </w:tc>
          </w:sdtContent>
        </w:sdt>
      </w:tr>
      <w:tr w:rsidR="00B27E2B" w14:paraId="3B7CE640" w14:textId="77777777" w:rsidTr="00794AC2">
        <w:trPr>
          <w:trHeight w:val="488"/>
        </w:trPr>
        <w:tc>
          <w:tcPr>
            <w:tcW w:w="6668" w:type="dxa"/>
          </w:tcPr>
          <w:p w14:paraId="6635C731" w14:textId="77777777" w:rsidR="00B27E2B" w:rsidRPr="00E966B3" w:rsidRDefault="00B27E2B" w:rsidP="00663442">
            <w:pPr>
              <w:keepLines/>
              <w:spacing w:before="0" w:after="60"/>
            </w:pPr>
            <w:r w:rsidRPr="00E966B3">
              <w:t>Experience of Scrum-related agile methodologies.</w:t>
            </w:r>
          </w:p>
          <w:p w14:paraId="38279FDB" w14:textId="77777777" w:rsidR="00B27E2B" w:rsidRPr="00B562FF" w:rsidRDefault="00B27E2B" w:rsidP="00663442">
            <w:pPr>
              <w:tabs>
                <w:tab w:val="left" w:pos="4488"/>
              </w:tabs>
              <w:spacing w:before="120" w:after="120"/>
            </w:pPr>
          </w:p>
        </w:tc>
        <w:sdt>
          <w:sdtPr>
            <w:alias w:val="Assessment Stage"/>
            <w:tag w:val="Assessment Stage"/>
            <w:id w:val="2031526126"/>
            <w:placeholder>
              <w:docPart w:val="16D77A0C82AD46D9AF01803A706806DB"/>
            </w:placeholder>
            <w:dropDownList>
              <w:listItem w:value="Choose an item."/>
              <w:listItem w:displayText="Application Form" w:value="Application Form"/>
              <w:listItem w:displayText="Interview" w:value="Interview"/>
            </w:dropDownList>
          </w:sdtPr>
          <w:sdtEndPr/>
          <w:sdtContent>
            <w:tc>
              <w:tcPr>
                <w:tcW w:w="2688" w:type="dxa"/>
              </w:tcPr>
              <w:p w14:paraId="632C7477" w14:textId="77777777" w:rsidR="00B27E2B" w:rsidRPr="00B562FF" w:rsidRDefault="00B27E2B" w:rsidP="00B061A2">
                <w:pPr>
                  <w:spacing w:before="120" w:after="120"/>
                  <w:jc w:val="center"/>
                </w:pPr>
                <w:r>
                  <w:t>Application Form</w:t>
                </w:r>
              </w:p>
            </w:tc>
          </w:sdtContent>
        </w:sdt>
      </w:tr>
      <w:tr w:rsidR="00B27E2B" w14:paraId="20A99EDD" w14:textId="77777777" w:rsidTr="00794AC2">
        <w:trPr>
          <w:trHeight w:val="498"/>
        </w:trPr>
        <w:tc>
          <w:tcPr>
            <w:tcW w:w="6668" w:type="dxa"/>
          </w:tcPr>
          <w:p w14:paraId="419A0A1B" w14:textId="77777777" w:rsidR="00B27E2B" w:rsidRPr="00B562FF" w:rsidRDefault="00B27E2B" w:rsidP="00F66F99">
            <w:pPr>
              <w:keepLines/>
              <w:spacing w:before="0" w:after="60"/>
            </w:pPr>
            <w:r w:rsidRPr="00E966B3">
              <w:t>Talented facilitator and stakeholder manager, garnering wide understanding, support and ownership of solution and platform development plans including ways of working.</w:t>
            </w:r>
          </w:p>
        </w:tc>
        <w:sdt>
          <w:sdtPr>
            <w:alias w:val="Assessment Stage"/>
            <w:tag w:val="Assessment Stage"/>
            <w:id w:val="-1748565939"/>
            <w:placeholder>
              <w:docPart w:val="5D2E5979441A4C22BEC7D9F007C8F0EB"/>
            </w:placeholder>
            <w:dropDownList>
              <w:listItem w:value="Choose an item."/>
              <w:listItem w:displayText="Application Form" w:value="Application Form"/>
              <w:listItem w:displayText="Interview" w:value="Interview"/>
            </w:dropDownList>
          </w:sdtPr>
          <w:sdtEndPr/>
          <w:sdtContent>
            <w:tc>
              <w:tcPr>
                <w:tcW w:w="2688" w:type="dxa"/>
              </w:tcPr>
              <w:p w14:paraId="4D827404" w14:textId="77777777" w:rsidR="00B27E2B" w:rsidRPr="00B562FF" w:rsidRDefault="00B27E2B" w:rsidP="00B061A2">
                <w:pPr>
                  <w:spacing w:before="120" w:after="120"/>
                  <w:jc w:val="center"/>
                </w:pPr>
                <w:r>
                  <w:t>Interview</w:t>
                </w:r>
              </w:p>
            </w:tc>
          </w:sdtContent>
        </w:sdt>
      </w:tr>
      <w:tr w:rsidR="00B27E2B" w14:paraId="7B9C6C8B" w14:textId="77777777" w:rsidTr="00794AC2">
        <w:trPr>
          <w:trHeight w:val="498"/>
        </w:trPr>
        <w:tc>
          <w:tcPr>
            <w:tcW w:w="6668" w:type="dxa"/>
          </w:tcPr>
          <w:p w14:paraId="26403CDC" w14:textId="77777777" w:rsidR="00B27E2B" w:rsidRPr="00B562FF" w:rsidRDefault="00B27E2B" w:rsidP="00F66F99">
            <w:pPr>
              <w:keepLines/>
              <w:spacing w:before="0" w:after="60"/>
            </w:pPr>
            <w:r w:rsidRPr="00E966B3">
              <w:t>Experience managing business projects across people, process, technology, governance, etc. to meet customer engagement outcomes.</w:t>
            </w:r>
          </w:p>
        </w:tc>
        <w:sdt>
          <w:sdtPr>
            <w:alias w:val="Assessment Stage"/>
            <w:tag w:val="Assessment Stage"/>
            <w:id w:val="-1762520774"/>
            <w:placeholder>
              <w:docPart w:val="20B6237B9ACD49178A4737873C5C631A"/>
            </w:placeholder>
            <w:dropDownList>
              <w:listItem w:value="Choose an item."/>
              <w:listItem w:displayText="Application Form" w:value="Application Form"/>
              <w:listItem w:displayText="Interview" w:value="Interview"/>
            </w:dropDownList>
          </w:sdtPr>
          <w:sdtEndPr/>
          <w:sdtContent>
            <w:tc>
              <w:tcPr>
                <w:tcW w:w="2688" w:type="dxa"/>
              </w:tcPr>
              <w:p w14:paraId="096B7CB9" w14:textId="77777777" w:rsidR="00B27E2B" w:rsidRPr="00B562FF" w:rsidRDefault="00B27E2B" w:rsidP="00B061A2">
                <w:pPr>
                  <w:spacing w:before="120" w:after="120"/>
                  <w:jc w:val="center"/>
                </w:pPr>
                <w:r>
                  <w:t>Application Form</w:t>
                </w:r>
              </w:p>
            </w:tc>
          </w:sdtContent>
        </w:sdt>
      </w:tr>
      <w:tr w:rsidR="00B27E2B" w14:paraId="2338F4CB" w14:textId="77777777" w:rsidTr="00794AC2">
        <w:trPr>
          <w:trHeight w:val="498"/>
        </w:trPr>
        <w:tc>
          <w:tcPr>
            <w:tcW w:w="6668" w:type="dxa"/>
          </w:tcPr>
          <w:p w14:paraId="3AFCF833" w14:textId="77777777" w:rsidR="00B27E2B" w:rsidRPr="00E966B3" w:rsidRDefault="00B27E2B" w:rsidP="000A1238">
            <w:pPr>
              <w:keepLines/>
              <w:spacing w:before="0" w:after="60"/>
            </w:pPr>
            <w:r w:rsidRPr="00E966B3">
              <w:t>Natural design thinker, with experience of customer engagement strategies and implementing best practice in improving customer outcomes at different touchpoints.</w:t>
            </w:r>
          </w:p>
          <w:p w14:paraId="15CA7EFE" w14:textId="77777777" w:rsidR="00B27E2B" w:rsidRPr="00E966B3" w:rsidRDefault="00B27E2B" w:rsidP="00F66F99">
            <w:pPr>
              <w:keepLines/>
              <w:spacing w:before="0" w:after="60"/>
            </w:pPr>
          </w:p>
        </w:tc>
        <w:sdt>
          <w:sdtPr>
            <w:alias w:val="Assessment Stage"/>
            <w:tag w:val="Assessment Stage"/>
            <w:id w:val="-507992100"/>
            <w:placeholder>
              <w:docPart w:val="66A0B642780A4BA3A488EC98DD7106E2"/>
            </w:placeholder>
            <w:dropDownList>
              <w:listItem w:value="Choose an item."/>
              <w:listItem w:displayText="Application Form" w:value="Application Form"/>
              <w:listItem w:displayText="Interview" w:value="Interview"/>
            </w:dropDownList>
          </w:sdtPr>
          <w:sdtEndPr/>
          <w:sdtContent>
            <w:tc>
              <w:tcPr>
                <w:tcW w:w="2688" w:type="dxa"/>
              </w:tcPr>
              <w:p w14:paraId="14768E2C" w14:textId="77777777" w:rsidR="00B27E2B" w:rsidRDefault="00B27E2B" w:rsidP="009A568D">
                <w:pPr>
                  <w:spacing w:before="120" w:after="120"/>
                  <w:jc w:val="center"/>
                </w:pPr>
                <w:r>
                  <w:t>Interview</w:t>
                </w:r>
              </w:p>
            </w:tc>
          </w:sdtContent>
        </w:sdt>
      </w:tr>
      <w:tr w:rsidR="00B27E2B" w14:paraId="6C53E73B" w14:textId="77777777" w:rsidTr="00794AC2">
        <w:trPr>
          <w:trHeight w:val="498"/>
        </w:trPr>
        <w:tc>
          <w:tcPr>
            <w:tcW w:w="6668" w:type="dxa"/>
          </w:tcPr>
          <w:p w14:paraId="5B13DC2C" w14:textId="77777777" w:rsidR="00B27E2B" w:rsidRPr="00E966B3" w:rsidRDefault="00B27E2B" w:rsidP="005F2783">
            <w:pPr>
              <w:keepLines/>
              <w:spacing w:before="0" w:after="60"/>
            </w:pPr>
            <w:r w:rsidRPr="00E966B3">
              <w:t>A natural leader, with wide experience of managing diverse stakeholders and bringing people together around products and changes.</w:t>
            </w:r>
          </w:p>
          <w:p w14:paraId="23F26851" w14:textId="77777777" w:rsidR="00B27E2B" w:rsidRPr="00E966B3" w:rsidRDefault="00B27E2B" w:rsidP="009A568D">
            <w:pPr>
              <w:keepLines/>
              <w:spacing w:before="0" w:after="60"/>
            </w:pPr>
          </w:p>
        </w:tc>
        <w:sdt>
          <w:sdtPr>
            <w:alias w:val="Assessment Stage"/>
            <w:tag w:val="Assessment Stage"/>
            <w:id w:val="32324735"/>
            <w:placeholder>
              <w:docPart w:val="CA8B9D65D9894C1BBADA23374DB11896"/>
            </w:placeholder>
            <w:dropDownList>
              <w:listItem w:value="Choose an item."/>
              <w:listItem w:displayText="Application Form" w:value="Application Form"/>
              <w:listItem w:displayText="Interview" w:value="Interview"/>
            </w:dropDownList>
          </w:sdtPr>
          <w:sdtEndPr/>
          <w:sdtContent>
            <w:tc>
              <w:tcPr>
                <w:tcW w:w="2688" w:type="dxa"/>
              </w:tcPr>
              <w:p w14:paraId="2598A738" w14:textId="77777777" w:rsidR="00B27E2B" w:rsidRDefault="00B27E2B" w:rsidP="009A568D">
                <w:pPr>
                  <w:spacing w:before="120" w:after="120"/>
                  <w:jc w:val="center"/>
                </w:pPr>
                <w:r>
                  <w:t>Interview</w:t>
                </w:r>
              </w:p>
            </w:tc>
          </w:sdtContent>
        </w:sdt>
      </w:tr>
      <w:tr w:rsidR="00B27E2B" w14:paraId="4CB1B779" w14:textId="77777777" w:rsidTr="00794AC2">
        <w:trPr>
          <w:trHeight w:val="488"/>
        </w:trPr>
        <w:tc>
          <w:tcPr>
            <w:tcW w:w="6668" w:type="dxa"/>
          </w:tcPr>
          <w:p w14:paraId="69DAC51B" w14:textId="77777777" w:rsidR="00B27E2B" w:rsidRPr="00E966B3" w:rsidRDefault="00B27E2B" w:rsidP="009A568D">
            <w:pPr>
              <w:keepLines/>
              <w:spacing w:before="0" w:after="60"/>
            </w:pPr>
            <w:r w:rsidRPr="00E966B3">
              <w:t>Thorough planner and self-manager, with experience of planning and managing stakeholder expectations (ideally within a Scrum/Agile environment)</w:t>
            </w:r>
          </w:p>
          <w:p w14:paraId="08C8949F" w14:textId="77777777" w:rsidR="00B27E2B" w:rsidRPr="00B562FF" w:rsidRDefault="00B27E2B" w:rsidP="009A568D">
            <w:pPr>
              <w:spacing w:before="120" w:after="120"/>
              <w:jc w:val="center"/>
            </w:pPr>
          </w:p>
        </w:tc>
        <w:sdt>
          <w:sdtPr>
            <w:alias w:val="Assessment Stage"/>
            <w:tag w:val="Assessment Stage"/>
            <w:id w:val="1891993640"/>
            <w:placeholder>
              <w:docPart w:val="A369F5559F3A4BFE9EF535CD1E1065D5"/>
            </w:placeholder>
            <w:dropDownList>
              <w:listItem w:value="Choose an item."/>
              <w:listItem w:displayText="Application Form" w:value="Application Form"/>
              <w:listItem w:displayText="Interview" w:value="Interview"/>
            </w:dropDownList>
          </w:sdtPr>
          <w:sdtEndPr/>
          <w:sdtContent>
            <w:tc>
              <w:tcPr>
                <w:tcW w:w="2688" w:type="dxa"/>
              </w:tcPr>
              <w:p w14:paraId="11FA5C40" w14:textId="77777777" w:rsidR="00B27E2B" w:rsidRPr="00B562FF" w:rsidRDefault="00B27E2B" w:rsidP="009A568D">
                <w:pPr>
                  <w:spacing w:before="120" w:after="120"/>
                  <w:jc w:val="center"/>
                </w:pPr>
                <w:r>
                  <w:t>Interview</w:t>
                </w:r>
              </w:p>
            </w:tc>
          </w:sdtContent>
        </w:sdt>
      </w:tr>
      <w:tr w:rsidR="00B27E2B" w14:paraId="2477BC3E" w14:textId="77777777" w:rsidTr="00794AC2">
        <w:trPr>
          <w:trHeight w:val="488"/>
        </w:trPr>
        <w:tc>
          <w:tcPr>
            <w:tcW w:w="6668" w:type="dxa"/>
          </w:tcPr>
          <w:p w14:paraId="58D88DF3" w14:textId="77777777" w:rsidR="00B27E2B" w:rsidRPr="00E966B3" w:rsidRDefault="00B27E2B" w:rsidP="00C73E5D">
            <w:pPr>
              <w:keepLines/>
              <w:spacing w:before="0" w:after="60"/>
            </w:pPr>
            <w:r w:rsidRPr="00E966B3">
              <w:t>Experience of forming strategies and programme plans</w:t>
            </w:r>
          </w:p>
          <w:p w14:paraId="06CA79D3" w14:textId="77777777" w:rsidR="00B27E2B" w:rsidRPr="00E966B3" w:rsidRDefault="00B27E2B" w:rsidP="00C73E5D">
            <w:pPr>
              <w:keepLines/>
              <w:spacing w:before="0" w:after="60"/>
            </w:pPr>
          </w:p>
        </w:tc>
        <w:sdt>
          <w:sdtPr>
            <w:alias w:val="Assessment Stage"/>
            <w:tag w:val="Assessment Stage"/>
            <w:id w:val="1497311381"/>
            <w:placeholder>
              <w:docPart w:val="D6A929F8080E4C3A8342EB2239B74068"/>
            </w:placeholder>
            <w:dropDownList>
              <w:listItem w:value="Choose an item."/>
              <w:listItem w:displayText="Application Form" w:value="Application Form"/>
              <w:listItem w:displayText="Interview" w:value="Interview"/>
            </w:dropDownList>
          </w:sdtPr>
          <w:sdtEndPr/>
          <w:sdtContent>
            <w:tc>
              <w:tcPr>
                <w:tcW w:w="2688" w:type="dxa"/>
              </w:tcPr>
              <w:p w14:paraId="20B03F43" w14:textId="77777777" w:rsidR="00B27E2B" w:rsidRDefault="00B27E2B" w:rsidP="00C73E5D">
                <w:pPr>
                  <w:spacing w:before="120" w:after="120"/>
                  <w:jc w:val="center"/>
                </w:pPr>
                <w:r>
                  <w:t>Application Form</w:t>
                </w:r>
              </w:p>
            </w:tc>
          </w:sdtContent>
        </w:sdt>
      </w:tr>
      <w:tr w:rsidR="00B27E2B" w14:paraId="1C469962" w14:textId="77777777" w:rsidTr="00794AC2">
        <w:trPr>
          <w:trHeight w:val="488"/>
        </w:trPr>
        <w:tc>
          <w:tcPr>
            <w:tcW w:w="6668" w:type="dxa"/>
          </w:tcPr>
          <w:p w14:paraId="207D5444" w14:textId="77777777" w:rsidR="00B27E2B" w:rsidRPr="00E966B3" w:rsidRDefault="00B27E2B" w:rsidP="00E15DD7">
            <w:pPr>
              <w:keepLines/>
              <w:spacing w:before="0" w:after="60"/>
            </w:pPr>
            <w:r>
              <w:lastRenderedPageBreak/>
              <w:t>K</w:t>
            </w:r>
            <w:r w:rsidRPr="00E966B3">
              <w:t>nowledge of the processes, policies, and procedures that would typically be formed in a best practice learning management system support team and wider stakeholder network.</w:t>
            </w:r>
          </w:p>
          <w:p w14:paraId="031681F5" w14:textId="77777777" w:rsidR="00B27E2B" w:rsidRPr="00E966B3" w:rsidRDefault="00B27E2B" w:rsidP="00E15DD7">
            <w:pPr>
              <w:keepLines/>
              <w:spacing w:before="0" w:after="60"/>
            </w:pPr>
          </w:p>
        </w:tc>
        <w:sdt>
          <w:sdtPr>
            <w:alias w:val="Assessment Stage"/>
            <w:tag w:val="Assessment Stage"/>
            <w:id w:val="1355605590"/>
            <w:placeholder>
              <w:docPart w:val="9D0483285EAE43EAAD73E14B2F459F9D"/>
            </w:placeholder>
            <w:dropDownList>
              <w:listItem w:value="Choose an item."/>
              <w:listItem w:displayText="Application Form" w:value="Application Form"/>
              <w:listItem w:displayText="Interview" w:value="Interview"/>
            </w:dropDownList>
          </w:sdtPr>
          <w:sdtEndPr/>
          <w:sdtContent>
            <w:tc>
              <w:tcPr>
                <w:tcW w:w="2688" w:type="dxa"/>
              </w:tcPr>
              <w:p w14:paraId="118451E6" w14:textId="77777777" w:rsidR="00B27E2B" w:rsidRDefault="00B27E2B" w:rsidP="00E15DD7">
                <w:pPr>
                  <w:spacing w:before="120" w:after="120"/>
                  <w:jc w:val="center"/>
                </w:pPr>
                <w:r>
                  <w:t>Application Form</w:t>
                </w:r>
              </w:p>
            </w:tc>
          </w:sdtContent>
        </w:sdt>
      </w:tr>
      <w:tr w:rsidR="00B27E2B" w14:paraId="4DF4F81F" w14:textId="77777777" w:rsidTr="00794AC2">
        <w:trPr>
          <w:trHeight w:val="488"/>
        </w:trPr>
        <w:tc>
          <w:tcPr>
            <w:tcW w:w="6668" w:type="dxa"/>
          </w:tcPr>
          <w:p w14:paraId="5B771140" w14:textId="77777777" w:rsidR="00B27E2B" w:rsidRPr="00E966B3" w:rsidRDefault="00B27E2B" w:rsidP="00E15DD7">
            <w:pPr>
              <w:keepLines/>
              <w:spacing w:before="0" w:after="60"/>
            </w:pPr>
            <w:r w:rsidRPr="00E966B3">
              <w:t>Ability to think and act pragmatically on Customer Engagement, balancing this with other change objectives at the Law Society, and realistically assessing the pace of change possible in a busy and change-fatigued client. Never letting perfect be the enemy of better.</w:t>
            </w:r>
          </w:p>
          <w:p w14:paraId="01DDBD7D" w14:textId="77777777" w:rsidR="00B27E2B" w:rsidRPr="00E966B3" w:rsidRDefault="00B27E2B" w:rsidP="00E15DD7">
            <w:pPr>
              <w:keepLines/>
              <w:tabs>
                <w:tab w:val="left" w:pos="1020"/>
              </w:tabs>
              <w:spacing w:before="0" w:after="60"/>
            </w:pPr>
          </w:p>
        </w:tc>
        <w:sdt>
          <w:sdtPr>
            <w:alias w:val="Assessment Stage"/>
            <w:tag w:val="Assessment Stage"/>
            <w:id w:val="-246804709"/>
            <w:placeholder>
              <w:docPart w:val="7B9FF43FAFCA4A76ACD2F9F53D9B6B5A"/>
            </w:placeholder>
            <w:dropDownList>
              <w:listItem w:value="Choose an item."/>
              <w:listItem w:displayText="Application Form" w:value="Application Form"/>
              <w:listItem w:displayText="Interview" w:value="Interview"/>
            </w:dropDownList>
          </w:sdtPr>
          <w:sdtEndPr/>
          <w:sdtContent>
            <w:tc>
              <w:tcPr>
                <w:tcW w:w="2688" w:type="dxa"/>
              </w:tcPr>
              <w:p w14:paraId="32BB13D7" w14:textId="77777777" w:rsidR="00B27E2B" w:rsidRDefault="00B27E2B" w:rsidP="00E15DD7">
                <w:pPr>
                  <w:spacing w:before="120" w:after="120"/>
                  <w:jc w:val="center"/>
                </w:pPr>
                <w:r>
                  <w:t>Interview</w:t>
                </w:r>
              </w:p>
            </w:tc>
          </w:sdtContent>
        </w:sdt>
      </w:tr>
      <w:tr w:rsidR="00B27E2B" w14:paraId="4857D775" w14:textId="77777777" w:rsidTr="00794AC2">
        <w:trPr>
          <w:trHeight w:val="488"/>
        </w:trPr>
        <w:tc>
          <w:tcPr>
            <w:tcW w:w="6668" w:type="dxa"/>
          </w:tcPr>
          <w:p w14:paraId="49DFA603" w14:textId="77777777" w:rsidR="00B27E2B" w:rsidRPr="00E966B3" w:rsidRDefault="00B27E2B" w:rsidP="00E15DD7">
            <w:pPr>
              <w:keepLines/>
              <w:spacing w:before="0" w:after="60"/>
            </w:pPr>
            <w:r w:rsidRPr="00E966B3">
              <w:t>Strong communication and stakeholder management skills (listening, influencing and persuasiveness), capable of dealing effectively with all levels of staff.</w:t>
            </w:r>
          </w:p>
          <w:p w14:paraId="23F09862" w14:textId="77777777" w:rsidR="00B27E2B" w:rsidRPr="00E966B3" w:rsidRDefault="00B27E2B" w:rsidP="00E15DD7">
            <w:pPr>
              <w:keepLines/>
              <w:spacing w:before="0" w:after="60"/>
            </w:pPr>
          </w:p>
        </w:tc>
        <w:sdt>
          <w:sdtPr>
            <w:alias w:val="Assessment Stage"/>
            <w:tag w:val="Assessment Stage"/>
            <w:id w:val="-925339505"/>
            <w:placeholder>
              <w:docPart w:val="F358305907584D68BA5DEE3193086644"/>
            </w:placeholder>
            <w:dropDownList>
              <w:listItem w:value="Choose an item."/>
              <w:listItem w:displayText="Application Form" w:value="Application Form"/>
              <w:listItem w:displayText="Interview" w:value="Interview"/>
            </w:dropDownList>
          </w:sdtPr>
          <w:sdtEndPr/>
          <w:sdtContent>
            <w:tc>
              <w:tcPr>
                <w:tcW w:w="2688" w:type="dxa"/>
              </w:tcPr>
              <w:p w14:paraId="6012B287" w14:textId="77777777" w:rsidR="00B27E2B" w:rsidRDefault="00B27E2B" w:rsidP="00E15DD7">
                <w:pPr>
                  <w:spacing w:before="120" w:after="120"/>
                  <w:jc w:val="center"/>
                </w:pPr>
                <w:r>
                  <w:t>Interview</w:t>
                </w:r>
              </w:p>
            </w:tc>
          </w:sdtContent>
        </w:sdt>
      </w:tr>
      <w:tr w:rsidR="00B27E2B" w14:paraId="791AE41B" w14:textId="77777777" w:rsidTr="00794AC2">
        <w:trPr>
          <w:trHeight w:val="488"/>
        </w:trPr>
        <w:tc>
          <w:tcPr>
            <w:tcW w:w="6668" w:type="dxa"/>
          </w:tcPr>
          <w:p w14:paraId="6CF18B5A" w14:textId="77777777" w:rsidR="00B27E2B" w:rsidRPr="00E966B3" w:rsidRDefault="00B27E2B" w:rsidP="00E15DD7">
            <w:pPr>
              <w:keepLines/>
              <w:spacing w:before="0" w:after="60"/>
            </w:pPr>
            <w:r w:rsidRPr="00E966B3">
              <w:t>The ability to work well under pressure and deliver to deadlines within all areas of the business.</w:t>
            </w:r>
          </w:p>
          <w:p w14:paraId="097BF276" w14:textId="77777777" w:rsidR="00B27E2B" w:rsidRPr="00E966B3" w:rsidRDefault="00B27E2B" w:rsidP="00E15DD7">
            <w:pPr>
              <w:keepLines/>
              <w:spacing w:before="0" w:after="60"/>
            </w:pPr>
          </w:p>
        </w:tc>
        <w:sdt>
          <w:sdtPr>
            <w:alias w:val="Assessment Stage"/>
            <w:tag w:val="Assessment Stage"/>
            <w:id w:val="-1456397923"/>
            <w:placeholder>
              <w:docPart w:val="830E2B207707455486B3EBB54D39FAD3"/>
            </w:placeholder>
            <w:dropDownList>
              <w:listItem w:value="Choose an item."/>
              <w:listItem w:displayText="Application Form" w:value="Application Form"/>
              <w:listItem w:displayText="Interview" w:value="Interview"/>
            </w:dropDownList>
          </w:sdtPr>
          <w:sdtEndPr/>
          <w:sdtContent>
            <w:tc>
              <w:tcPr>
                <w:tcW w:w="2688" w:type="dxa"/>
              </w:tcPr>
              <w:p w14:paraId="73114898" w14:textId="77777777" w:rsidR="00B27E2B" w:rsidRDefault="00B27E2B" w:rsidP="00E15DD7">
                <w:pPr>
                  <w:spacing w:before="120" w:after="120"/>
                  <w:jc w:val="center"/>
                </w:pPr>
                <w:r>
                  <w:t>Application Form</w:t>
                </w:r>
              </w:p>
            </w:tc>
          </w:sdtContent>
        </w:sdt>
      </w:tr>
      <w:tr w:rsidR="00B27E2B" w14:paraId="1E8D9B0C" w14:textId="77777777" w:rsidTr="00794AC2">
        <w:trPr>
          <w:trHeight w:val="488"/>
        </w:trPr>
        <w:tc>
          <w:tcPr>
            <w:tcW w:w="6668" w:type="dxa"/>
          </w:tcPr>
          <w:p w14:paraId="17ADC770" w14:textId="77777777" w:rsidR="00B27E2B" w:rsidRPr="00E966B3" w:rsidRDefault="00B27E2B" w:rsidP="00E15DD7">
            <w:pPr>
              <w:keepLines/>
              <w:spacing w:before="0" w:after="60"/>
            </w:pPr>
            <w:r w:rsidRPr="00E966B3">
              <w:t>Experience of being involved in significant business change including staffing, cultural, financial, transactional, IT and overall performance implications and collaborative working initiatives</w:t>
            </w:r>
          </w:p>
          <w:p w14:paraId="00C8CF42" w14:textId="77777777" w:rsidR="00B27E2B" w:rsidRPr="00E966B3" w:rsidRDefault="00B27E2B" w:rsidP="00E15DD7">
            <w:pPr>
              <w:keepLines/>
              <w:spacing w:before="0" w:after="60"/>
            </w:pPr>
          </w:p>
        </w:tc>
        <w:sdt>
          <w:sdtPr>
            <w:alias w:val="Assessment Stage"/>
            <w:tag w:val="Assessment Stage"/>
            <w:id w:val="510268430"/>
            <w:placeholder>
              <w:docPart w:val="25EC67D3DCCB46959EE308CF90CC780D"/>
            </w:placeholder>
            <w:dropDownList>
              <w:listItem w:value="Choose an item."/>
              <w:listItem w:displayText="Application Form" w:value="Application Form"/>
              <w:listItem w:displayText="Interview" w:value="Interview"/>
            </w:dropDownList>
          </w:sdtPr>
          <w:sdtEndPr/>
          <w:sdtContent>
            <w:tc>
              <w:tcPr>
                <w:tcW w:w="2688" w:type="dxa"/>
              </w:tcPr>
              <w:p w14:paraId="32C3D9F7" w14:textId="77777777" w:rsidR="00B27E2B" w:rsidRDefault="00B27E2B" w:rsidP="00E15DD7">
                <w:pPr>
                  <w:spacing w:before="120" w:after="120"/>
                  <w:jc w:val="center"/>
                </w:pPr>
                <w:r>
                  <w:t>Application Form</w:t>
                </w:r>
              </w:p>
            </w:tc>
          </w:sdtContent>
        </w:sdt>
      </w:tr>
      <w:tr w:rsidR="00B27E2B" w14:paraId="79173316" w14:textId="77777777" w:rsidTr="00794AC2">
        <w:trPr>
          <w:trHeight w:val="488"/>
        </w:trPr>
        <w:tc>
          <w:tcPr>
            <w:tcW w:w="6668" w:type="dxa"/>
          </w:tcPr>
          <w:p w14:paraId="3981D0D2" w14:textId="77777777" w:rsidR="00B27E2B" w:rsidRPr="00E966B3" w:rsidRDefault="00B27E2B" w:rsidP="00E15DD7">
            <w:pPr>
              <w:keepLines/>
              <w:spacing w:before="0" w:after="60"/>
            </w:pPr>
            <w:r w:rsidRPr="00E966B3">
              <w:t>A natural, thorough, and gifted report writer, bringing clarity, persuasiveness, accuracy, and “90% right first time” to their ways of working</w:t>
            </w:r>
          </w:p>
          <w:p w14:paraId="4434E5FD" w14:textId="77777777" w:rsidR="00B27E2B" w:rsidRPr="00E966B3" w:rsidRDefault="00B27E2B" w:rsidP="00E15DD7">
            <w:pPr>
              <w:keepLines/>
              <w:spacing w:before="0" w:after="60"/>
            </w:pPr>
          </w:p>
        </w:tc>
        <w:sdt>
          <w:sdtPr>
            <w:alias w:val="Assessment Stage"/>
            <w:tag w:val="Assessment Stage"/>
            <w:id w:val="-981232552"/>
            <w:placeholder>
              <w:docPart w:val="0D0831AEC0E046598715A4C0984DE479"/>
            </w:placeholder>
            <w:dropDownList>
              <w:listItem w:value="Choose an item."/>
              <w:listItem w:displayText="Application Form" w:value="Application Form"/>
              <w:listItem w:displayText="Interview" w:value="Interview"/>
            </w:dropDownList>
          </w:sdtPr>
          <w:sdtEndPr/>
          <w:sdtContent>
            <w:tc>
              <w:tcPr>
                <w:tcW w:w="2688" w:type="dxa"/>
              </w:tcPr>
              <w:p w14:paraId="3C67E70A" w14:textId="77777777" w:rsidR="00B27E2B" w:rsidRDefault="00B27E2B" w:rsidP="00E15DD7">
                <w:pPr>
                  <w:spacing w:before="120" w:after="120"/>
                  <w:jc w:val="center"/>
                </w:pPr>
                <w:r>
                  <w:t>Application Form</w:t>
                </w:r>
              </w:p>
            </w:tc>
          </w:sdtContent>
        </w:sdt>
      </w:tr>
      <w:tr w:rsidR="00B27E2B" w14:paraId="57498AA8" w14:textId="77777777" w:rsidTr="00794AC2">
        <w:trPr>
          <w:trHeight w:val="498"/>
        </w:trPr>
        <w:tc>
          <w:tcPr>
            <w:tcW w:w="6668" w:type="dxa"/>
          </w:tcPr>
          <w:p w14:paraId="599F301F" w14:textId="77777777" w:rsidR="00A6623C" w:rsidRPr="00A6623C" w:rsidRDefault="00A6623C" w:rsidP="00A6623C">
            <w:pPr>
              <w:spacing w:before="0" w:after="0" w:line="300" w:lineRule="atLeast"/>
              <w:rPr>
                <w:rFonts w:cs="Segoe UI"/>
              </w:rPr>
            </w:pPr>
            <w:r w:rsidRPr="00A6623C">
              <w:rPr>
                <w:rFonts w:cs="Segoe UI"/>
              </w:rPr>
              <w:t>Ability to translate complex AI concepts into business value</w:t>
            </w:r>
          </w:p>
          <w:p w14:paraId="1A1DAE65" w14:textId="77777777" w:rsidR="00B27E2B" w:rsidRPr="00B562FF" w:rsidRDefault="00B27E2B" w:rsidP="00E15DD7">
            <w:pPr>
              <w:spacing w:before="120" w:after="120"/>
              <w:jc w:val="center"/>
            </w:pPr>
          </w:p>
        </w:tc>
        <w:sdt>
          <w:sdtPr>
            <w:alias w:val="Assessment Stage"/>
            <w:tag w:val="Assessment Stage"/>
            <w:id w:val="1204683635"/>
            <w:placeholder>
              <w:docPart w:val="926F2D0341CA4E23A9437CB98501FBF2"/>
            </w:placeholder>
            <w:dropDownList>
              <w:listItem w:value="Choose an item."/>
              <w:listItem w:displayText="Application Form" w:value="Application Form"/>
              <w:listItem w:displayText="Interview" w:value="Interview"/>
            </w:dropDownList>
          </w:sdtPr>
          <w:sdtEndPr/>
          <w:sdtContent>
            <w:tc>
              <w:tcPr>
                <w:tcW w:w="2688" w:type="dxa"/>
              </w:tcPr>
              <w:p w14:paraId="7FB82AA9" w14:textId="77777777" w:rsidR="00B27E2B" w:rsidRPr="00B562FF" w:rsidRDefault="00B27E2B" w:rsidP="00E15DD7">
                <w:pPr>
                  <w:spacing w:before="120" w:after="120"/>
                  <w:jc w:val="center"/>
                </w:pPr>
                <w:r>
                  <w:t>Interview</w:t>
                </w:r>
              </w:p>
            </w:tc>
          </w:sdtContent>
        </w:sdt>
      </w:tr>
      <w:tr w:rsidR="00B27E2B" w14:paraId="11C97BF1" w14:textId="77777777" w:rsidTr="00794AC2">
        <w:trPr>
          <w:trHeight w:val="498"/>
        </w:trPr>
        <w:tc>
          <w:tcPr>
            <w:tcW w:w="6668" w:type="dxa"/>
          </w:tcPr>
          <w:p w14:paraId="3B593336" w14:textId="77777777" w:rsidR="00B27E2B" w:rsidRPr="00E966B3" w:rsidRDefault="00B27E2B" w:rsidP="00E15DD7">
            <w:pPr>
              <w:keepLines/>
              <w:spacing w:before="0" w:after="60"/>
            </w:pPr>
            <w:r w:rsidRPr="00E966B3">
              <w:t>Use of agile methodologies, especially in planning business resources and setting business expectations of delivery.</w:t>
            </w:r>
          </w:p>
          <w:p w14:paraId="680E72D6" w14:textId="77777777" w:rsidR="00B27E2B" w:rsidRPr="00B562FF" w:rsidRDefault="00B27E2B" w:rsidP="00E15DD7">
            <w:pPr>
              <w:spacing w:before="120" w:after="120"/>
              <w:jc w:val="center"/>
            </w:pPr>
          </w:p>
        </w:tc>
        <w:sdt>
          <w:sdtPr>
            <w:alias w:val="Assessment Stage"/>
            <w:tag w:val="Assessment Stage"/>
            <w:id w:val="295488103"/>
            <w:placeholder>
              <w:docPart w:val="1ABDF7300C3F4CE58305EA3036CDC196"/>
            </w:placeholder>
            <w:dropDownList>
              <w:listItem w:value="Choose an item."/>
              <w:listItem w:displayText="Application Form" w:value="Application Form"/>
              <w:listItem w:displayText="Interview" w:value="Interview"/>
            </w:dropDownList>
          </w:sdtPr>
          <w:sdtEndPr/>
          <w:sdtContent>
            <w:tc>
              <w:tcPr>
                <w:tcW w:w="2688" w:type="dxa"/>
              </w:tcPr>
              <w:p w14:paraId="0D585BE1" w14:textId="77777777" w:rsidR="00B27E2B" w:rsidRPr="00B562FF" w:rsidRDefault="00B27E2B" w:rsidP="00E15DD7">
                <w:pPr>
                  <w:spacing w:before="120" w:after="120"/>
                  <w:jc w:val="center"/>
                </w:pPr>
                <w:r>
                  <w:t>Application Form</w:t>
                </w:r>
              </w:p>
            </w:tc>
          </w:sdtContent>
        </w:sdt>
      </w:tr>
      <w:tr w:rsidR="00B27E2B" w14:paraId="58D09016" w14:textId="77777777" w:rsidTr="00794AC2">
        <w:trPr>
          <w:trHeight w:val="498"/>
        </w:trPr>
        <w:tc>
          <w:tcPr>
            <w:tcW w:w="6668" w:type="dxa"/>
          </w:tcPr>
          <w:p w14:paraId="79A47EAD" w14:textId="77777777" w:rsidR="00B27E2B" w:rsidRPr="00E966B3" w:rsidRDefault="00B27E2B" w:rsidP="00E15DD7">
            <w:pPr>
              <w:keepLines/>
              <w:spacing w:before="0" w:after="60"/>
            </w:pPr>
            <w:r w:rsidRPr="00E966B3">
              <w:t>Use of project planning tools including RAID logs, RACI, backlogs, Epic &amp; Story management, MVP definition, charters, PIDs, business cases etc.</w:t>
            </w:r>
          </w:p>
          <w:p w14:paraId="369CA08B" w14:textId="77777777" w:rsidR="00B27E2B" w:rsidRPr="00B562FF" w:rsidRDefault="00B27E2B" w:rsidP="00E15DD7">
            <w:pPr>
              <w:spacing w:before="120" w:after="120"/>
              <w:jc w:val="center"/>
            </w:pPr>
          </w:p>
        </w:tc>
        <w:sdt>
          <w:sdtPr>
            <w:alias w:val="Assessment Stage"/>
            <w:tag w:val="Assessment Stage"/>
            <w:id w:val="-1778715526"/>
            <w:placeholder>
              <w:docPart w:val="B2AFC36C5CD64E7A98EA77A72FD96825"/>
            </w:placeholder>
            <w:dropDownList>
              <w:listItem w:value="Choose an item."/>
              <w:listItem w:displayText="Application Form" w:value="Application Form"/>
              <w:listItem w:displayText="Interview" w:value="Interview"/>
            </w:dropDownList>
          </w:sdtPr>
          <w:sdtEndPr/>
          <w:sdtContent>
            <w:tc>
              <w:tcPr>
                <w:tcW w:w="2688" w:type="dxa"/>
              </w:tcPr>
              <w:p w14:paraId="31C7CB57" w14:textId="77777777" w:rsidR="00B27E2B" w:rsidRPr="00B562FF" w:rsidRDefault="00B27E2B" w:rsidP="00E15DD7">
                <w:pPr>
                  <w:spacing w:before="120" w:after="120"/>
                  <w:jc w:val="center"/>
                </w:pPr>
                <w:r>
                  <w:t>Application Form</w:t>
                </w:r>
              </w:p>
            </w:tc>
          </w:sdtContent>
        </w:sdt>
      </w:tr>
      <w:tr w:rsidR="00B27E2B" w14:paraId="7356AE70" w14:textId="77777777" w:rsidTr="00794AC2">
        <w:trPr>
          <w:trHeight w:val="498"/>
        </w:trPr>
        <w:tc>
          <w:tcPr>
            <w:tcW w:w="6668" w:type="dxa"/>
          </w:tcPr>
          <w:p w14:paraId="543480C5" w14:textId="77777777" w:rsidR="00B27E2B" w:rsidRPr="00E966B3" w:rsidRDefault="00B27E2B" w:rsidP="00E15DD7">
            <w:pPr>
              <w:keepLines/>
              <w:spacing w:before="0" w:after="60"/>
            </w:pPr>
            <w:r w:rsidRPr="00E966B3">
              <w:t>Planning and organising own work as well as the work of their project team</w:t>
            </w:r>
          </w:p>
          <w:p w14:paraId="7D3CEB2A" w14:textId="77777777" w:rsidR="00B27E2B" w:rsidRPr="00E966B3" w:rsidRDefault="00B27E2B" w:rsidP="00E15DD7">
            <w:pPr>
              <w:keepLines/>
              <w:spacing w:before="0" w:after="60"/>
            </w:pPr>
          </w:p>
        </w:tc>
        <w:sdt>
          <w:sdtPr>
            <w:alias w:val="Assessment Stage"/>
            <w:tag w:val="Assessment Stage"/>
            <w:id w:val="961148009"/>
            <w:placeholder>
              <w:docPart w:val="42630FC0E7F74174A39D37A60E685A0D"/>
            </w:placeholder>
            <w:dropDownList>
              <w:listItem w:value="Choose an item."/>
              <w:listItem w:displayText="Application Form" w:value="Application Form"/>
              <w:listItem w:displayText="Interview" w:value="Interview"/>
            </w:dropDownList>
          </w:sdtPr>
          <w:sdtEndPr/>
          <w:sdtContent>
            <w:tc>
              <w:tcPr>
                <w:tcW w:w="2688" w:type="dxa"/>
              </w:tcPr>
              <w:p w14:paraId="2516B627" w14:textId="77777777" w:rsidR="00B27E2B" w:rsidRDefault="00B27E2B" w:rsidP="00E15DD7">
                <w:pPr>
                  <w:spacing w:before="120" w:after="120"/>
                  <w:jc w:val="center"/>
                </w:pPr>
                <w:r>
                  <w:t>Application Form</w:t>
                </w:r>
              </w:p>
            </w:tc>
          </w:sdtContent>
        </w:sdt>
      </w:tr>
      <w:tr w:rsidR="00B27E2B" w14:paraId="2C38DCCE" w14:textId="77777777" w:rsidTr="00794AC2">
        <w:trPr>
          <w:trHeight w:val="498"/>
        </w:trPr>
        <w:tc>
          <w:tcPr>
            <w:tcW w:w="6668" w:type="dxa"/>
          </w:tcPr>
          <w:p w14:paraId="5F6EE856" w14:textId="77777777" w:rsidR="00B27E2B" w:rsidRPr="00E966B3" w:rsidRDefault="00B27E2B" w:rsidP="00E15DD7">
            <w:pPr>
              <w:keepLines/>
              <w:spacing w:before="0" w:after="60"/>
            </w:pPr>
            <w:r w:rsidRPr="00E966B3">
              <w:lastRenderedPageBreak/>
              <w:t>Comfortable in direct line management of business resources, and in setting appropriate stretch targets, KPIs and development objectives for staff that relate to project goals.</w:t>
            </w:r>
          </w:p>
          <w:p w14:paraId="3CD40994" w14:textId="77777777" w:rsidR="00B27E2B" w:rsidRPr="00E966B3" w:rsidRDefault="00B27E2B" w:rsidP="00E15DD7">
            <w:pPr>
              <w:keepLines/>
              <w:spacing w:before="0" w:after="60"/>
            </w:pPr>
          </w:p>
        </w:tc>
        <w:sdt>
          <w:sdtPr>
            <w:alias w:val="Assessment Stage"/>
            <w:tag w:val="Assessment Stage"/>
            <w:id w:val="-1676953709"/>
            <w:placeholder>
              <w:docPart w:val="4AD5B5DD88404C2CAACBD25EDA153FD8"/>
            </w:placeholder>
            <w:dropDownList>
              <w:listItem w:value="Choose an item."/>
              <w:listItem w:displayText="Application Form" w:value="Application Form"/>
              <w:listItem w:displayText="Interview" w:value="Interview"/>
            </w:dropDownList>
          </w:sdtPr>
          <w:sdtEndPr/>
          <w:sdtContent>
            <w:tc>
              <w:tcPr>
                <w:tcW w:w="2688" w:type="dxa"/>
              </w:tcPr>
              <w:p w14:paraId="2D80408B" w14:textId="77777777" w:rsidR="00B27E2B" w:rsidRDefault="00B27E2B" w:rsidP="00E15DD7">
                <w:pPr>
                  <w:spacing w:before="120" w:after="120"/>
                  <w:jc w:val="center"/>
                </w:pPr>
                <w:r>
                  <w:t>Application Form</w:t>
                </w:r>
              </w:p>
            </w:tc>
          </w:sdtContent>
        </w:sdt>
      </w:tr>
      <w:tr w:rsidR="00B27E2B" w14:paraId="196EA091" w14:textId="77777777" w:rsidTr="00794AC2">
        <w:trPr>
          <w:trHeight w:val="498"/>
        </w:trPr>
        <w:tc>
          <w:tcPr>
            <w:tcW w:w="6668" w:type="dxa"/>
          </w:tcPr>
          <w:p w14:paraId="1C7B892E" w14:textId="77777777" w:rsidR="00B27E2B" w:rsidRPr="00E966B3" w:rsidRDefault="00B27E2B" w:rsidP="00E15DD7">
            <w:pPr>
              <w:keepLines/>
              <w:spacing w:before="0" w:after="60"/>
            </w:pPr>
            <w:r w:rsidRPr="00E966B3">
              <w:t>Directing product delivery scrum teams to deliver value and managing stakeholders with competing deadlines, priorities, and interests</w:t>
            </w:r>
          </w:p>
          <w:p w14:paraId="4A4A61FB" w14:textId="77777777" w:rsidR="00B27E2B" w:rsidRPr="00E966B3" w:rsidRDefault="00B27E2B" w:rsidP="00E15DD7">
            <w:pPr>
              <w:keepLines/>
              <w:tabs>
                <w:tab w:val="left" w:pos="1640"/>
              </w:tabs>
              <w:spacing w:before="0" w:after="60"/>
            </w:pPr>
          </w:p>
        </w:tc>
        <w:sdt>
          <w:sdtPr>
            <w:alias w:val="Assessment Stage"/>
            <w:tag w:val="Assessment Stage"/>
            <w:id w:val="-972404"/>
            <w:placeholder>
              <w:docPart w:val="A2DFA12B2C1F4A5CA63C91816E3369E3"/>
            </w:placeholder>
            <w:dropDownList>
              <w:listItem w:value="Choose an item."/>
              <w:listItem w:displayText="Application Form" w:value="Application Form"/>
              <w:listItem w:displayText="Interview" w:value="Interview"/>
            </w:dropDownList>
          </w:sdtPr>
          <w:sdtEndPr/>
          <w:sdtContent>
            <w:tc>
              <w:tcPr>
                <w:tcW w:w="2688" w:type="dxa"/>
              </w:tcPr>
              <w:p w14:paraId="229DC3D6" w14:textId="77777777" w:rsidR="00B27E2B" w:rsidRDefault="00B27E2B" w:rsidP="00E15DD7">
                <w:pPr>
                  <w:spacing w:before="120" w:after="120"/>
                  <w:jc w:val="center"/>
                </w:pPr>
                <w:r>
                  <w:t>Application Form</w:t>
                </w:r>
              </w:p>
            </w:tc>
          </w:sdtContent>
        </w:sdt>
      </w:tr>
      <w:tr w:rsidR="00B27E2B" w14:paraId="70B6DD6B" w14:textId="77777777" w:rsidTr="00794AC2">
        <w:trPr>
          <w:trHeight w:val="498"/>
        </w:trPr>
        <w:tc>
          <w:tcPr>
            <w:tcW w:w="6668" w:type="dxa"/>
          </w:tcPr>
          <w:p w14:paraId="44129A84" w14:textId="77777777" w:rsidR="00B27E2B" w:rsidRPr="00E966B3" w:rsidRDefault="00B27E2B" w:rsidP="00E15DD7">
            <w:pPr>
              <w:keepLines/>
              <w:spacing w:before="0" w:after="60"/>
            </w:pPr>
            <w:r w:rsidRPr="00E966B3">
              <w:t>Highly collaborative, integrating and aligning plans with a broad range of internal and external functions</w:t>
            </w:r>
          </w:p>
          <w:p w14:paraId="18BE8A81" w14:textId="6A227185" w:rsidR="00B27E2B" w:rsidRPr="00E966B3" w:rsidRDefault="00B27E2B" w:rsidP="00E15DD7">
            <w:pPr>
              <w:keepLines/>
              <w:spacing w:before="0" w:after="60"/>
            </w:pPr>
            <w:r w:rsidRPr="00E966B3">
              <w:t>Comfortable working and planning in Programme environments, and familiar with typical programme processes such as TDA, etc.</w:t>
            </w:r>
          </w:p>
          <w:p w14:paraId="60D43474" w14:textId="77777777" w:rsidR="00B27E2B" w:rsidRPr="00E966B3" w:rsidRDefault="00B27E2B" w:rsidP="00E15DD7">
            <w:pPr>
              <w:keepLines/>
              <w:tabs>
                <w:tab w:val="left" w:pos="1587"/>
              </w:tabs>
              <w:spacing w:before="0" w:after="60"/>
            </w:pPr>
          </w:p>
        </w:tc>
        <w:sdt>
          <w:sdtPr>
            <w:alias w:val="Assessment Stage"/>
            <w:tag w:val="Assessment Stage"/>
            <w:id w:val="750316400"/>
            <w:placeholder>
              <w:docPart w:val="B3B817AEA3E94ABDAF9E9062544376D1"/>
            </w:placeholder>
            <w:dropDownList>
              <w:listItem w:value="Choose an item."/>
              <w:listItem w:displayText="Application Form" w:value="Application Form"/>
              <w:listItem w:displayText="Interview" w:value="Interview"/>
            </w:dropDownList>
          </w:sdtPr>
          <w:sdtEndPr/>
          <w:sdtContent>
            <w:tc>
              <w:tcPr>
                <w:tcW w:w="2688" w:type="dxa"/>
              </w:tcPr>
              <w:p w14:paraId="47ED2BD1" w14:textId="77777777" w:rsidR="00B27E2B" w:rsidRDefault="00B27E2B" w:rsidP="00E15DD7">
                <w:pPr>
                  <w:spacing w:before="120" w:after="120"/>
                  <w:jc w:val="center"/>
                </w:pPr>
                <w:r>
                  <w:t>Application Form</w:t>
                </w:r>
              </w:p>
            </w:tc>
          </w:sdtContent>
        </w:sdt>
      </w:tr>
      <w:tr w:rsidR="00B27E2B" w14:paraId="2C5C997C" w14:textId="77777777" w:rsidTr="00794AC2">
        <w:trPr>
          <w:trHeight w:val="498"/>
        </w:trPr>
        <w:tc>
          <w:tcPr>
            <w:tcW w:w="6668" w:type="dxa"/>
          </w:tcPr>
          <w:p w14:paraId="325952AD" w14:textId="77777777" w:rsidR="00B27E2B" w:rsidRPr="00E966B3" w:rsidRDefault="00B27E2B" w:rsidP="00E15DD7">
            <w:pPr>
              <w:keepLines/>
              <w:spacing w:before="0" w:after="60"/>
            </w:pPr>
            <w:r w:rsidRPr="00E966B3">
              <w:t>Being flexible as projects and priorities change – and initiating flexibility based on customer need and outcomes</w:t>
            </w:r>
          </w:p>
          <w:p w14:paraId="27C5739E" w14:textId="77777777" w:rsidR="00B27E2B" w:rsidRPr="00E966B3" w:rsidRDefault="00B27E2B" w:rsidP="00E15DD7">
            <w:pPr>
              <w:keepLines/>
              <w:spacing w:before="0" w:after="60"/>
            </w:pPr>
          </w:p>
        </w:tc>
        <w:sdt>
          <w:sdtPr>
            <w:alias w:val="Assessment Stage"/>
            <w:tag w:val="Assessment Stage"/>
            <w:id w:val="-1497799898"/>
            <w:placeholder>
              <w:docPart w:val="F4591FF9FE404480A7065B84F6536031"/>
            </w:placeholder>
            <w:dropDownList>
              <w:listItem w:value="Choose an item."/>
              <w:listItem w:displayText="Application Form" w:value="Application Form"/>
              <w:listItem w:displayText="Interview" w:value="Interview"/>
            </w:dropDownList>
          </w:sdtPr>
          <w:sdtEndPr/>
          <w:sdtContent>
            <w:tc>
              <w:tcPr>
                <w:tcW w:w="2688" w:type="dxa"/>
              </w:tcPr>
              <w:p w14:paraId="5CF133C9" w14:textId="77777777" w:rsidR="00B27E2B" w:rsidRDefault="00B27E2B" w:rsidP="00E15DD7">
                <w:pPr>
                  <w:spacing w:before="120" w:after="120"/>
                  <w:jc w:val="center"/>
                </w:pPr>
                <w:r>
                  <w:t>Interview</w:t>
                </w:r>
              </w:p>
            </w:tc>
          </w:sdtContent>
        </w:sdt>
      </w:tr>
      <w:tr w:rsidR="00B27E2B" w14:paraId="73ACCD72" w14:textId="77777777" w:rsidTr="00794AC2">
        <w:trPr>
          <w:trHeight w:val="498"/>
        </w:trPr>
        <w:tc>
          <w:tcPr>
            <w:tcW w:w="6668" w:type="dxa"/>
          </w:tcPr>
          <w:p w14:paraId="7779005C" w14:textId="77777777" w:rsidR="00B27E2B" w:rsidRPr="00E966B3" w:rsidRDefault="00B27E2B" w:rsidP="00E15DD7">
            <w:pPr>
              <w:keepLines/>
              <w:spacing w:before="0" w:after="60"/>
            </w:pPr>
            <w:r w:rsidRPr="00E966B3">
              <w:t>Job requires the ability to forward plan as well as the ability to deal with several stakeholders with competing deadlines and priorities</w:t>
            </w:r>
          </w:p>
          <w:p w14:paraId="780FD336" w14:textId="77777777" w:rsidR="00B27E2B" w:rsidRPr="00E966B3" w:rsidRDefault="00B27E2B" w:rsidP="00E15DD7">
            <w:pPr>
              <w:keepLines/>
              <w:tabs>
                <w:tab w:val="left" w:pos="526"/>
              </w:tabs>
              <w:spacing w:before="0" w:after="60"/>
            </w:pPr>
          </w:p>
        </w:tc>
        <w:sdt>
          <w:sdtPr>
            <w:alias w:val="Assessment Stage"/>
            <w:tag w:val="Assessment Stage"/>
            <w:id w:val="-992878895"/>
            <w:placeholder>
              <w:docPart w:val="6318548B06C146609C50231D2900B1AC"/>
            </w:placeholder>
            <w:dropDownList>
              <w:listItem w:value="Choose an item."/>
              <w:listItem w:displayText="Application Form" w:value="Application Form"/>
              <w:listItem w:displayText="Interview" w:value="Interview"/>
            </w:dropDownList>
          </w:sdtPr>
          <w:sdtEndPr/>
          <w:sdtContent>
            <w:tc>
              <w:tcPr>
                <w:tcW w:w="2688" w:type="dxa"/>
              </w:tcPr>
              <w:p w14:paraId="1226C052" w14:textId="77777777" w:rsidR="00B27E2B" w:rsidRDefault="00B27E2B" w:rsidP="00E15DD7">
                <w:pPr>
                  <w:spacing w:before="120" w:after="120"/>
                  <w:jc w:val="center"/>
                </w:pPr>
                <w:r>
                  <w:t>Interview</w:t>
                </w:r>
              </w:p>
            </w:tc>
          </w:sdtContent>
        </w:sdt>
      </w:tr>
      <w:tr w:rsidR="00B27E2B" w14:paraId="2F43BAB3" w14:textId="77777777" w:rsidTr="00794AC2">
        <w:trPr>
          <w:trHeight w:val="498"/>
        </w:trPr>
        <w:tc>
          <w:tcPr>
            <w:tcW w:w="6668" w:type="dxa"/>
          </w:tcPr>
          <w:p w14:paraId="47528F71" w14:textId="77777777" w:rsidR="00B27E2B" w:rsidRPr="00E966B3" w:rsidRDefault="00B27E2B" w:rsidP="00E15DD7">
            <w:pPr>
              <w:keepLines/>
              <w:spacing w:before="0" w:after="60"/>
            </w:pPr>
            <w:r w:rsidRPr="00E966B3">
              <w:t>Understanding of how to work with different parts of the business and how to manage their priorities and competing interests</w:t>
            </w:r>
          </w:p>
          <w:p w14:paraId="4555B3CC" w14:textId="77777777" w:rsidR="00B27E2B" w:rsidRPr="00E966B3" w:rsidRDefault="00B27E2B" w:rsidP="00E15DD7">
            <w:pPr>
              <w:keepLines/>
              <w:tabs>
                <w:tab w:val="left" w:pos="946"/>
              </w:tabs>
              <w:spacing w:before="0" w:after="60"/>
            </w:pPr>
          </w:p>
        </w:tc>
        <w:sdt>
          <w:sdtPr>
            <w:alias w:val="Assessment Stage"/>
            <w:tag w:val="Assessment Stage"/>
            <w:id w:val="-795986346"/>
            <w:placeholder>
              <w:docPart w:val="28B31C82BE9C412C8FF354B67E796365"/>
            </w:placeholder>
            <w:dropDownList>
              <w:listItem w:value="Choose an item."/>
              <w:listItem w:displayText="Application Form" w:value="Application Form"/>
              <w:listItem w:displayText="Interview" w:value="Interview"/>
            </w:dropDownList>
          </w:sdtPr>
          <w:sdtEndPr/>
          <w:sdtContent>
            <w:tc>
              <w:tcPr>
                <w:tcW w:w="2688" w:type="dxa"/>
              </w:tcPr>
              <w:p w14:paraId="03DF7979" w14:textId="77777777" w:rsidR="00B27E2B" w:rsidRDefault="00B27E2B" w:rsidP="00E15DD7">
                <w:pPr>
                  <w:spacing w:before="120" w:after="120"/>
                  <w:jc w:val="center"/>
                </w:pPr>
                <w:r>
                  <w:t>Interview</w:t>
                </w:r>
              </w:p>
            </w:tc>
          </w:sdtContent>
        </w:sdt>
      </w:tr>
      <w:tr w:rsidR="00B27E2B" w14:paraId="118A1D31" w14:textId="77777777" w:rsidTr="00794AC2">
        <w:trPr>
          <w:trHeight w:val="498"/>
        </w:trPr>
        <w:tc>
          <w:tcPr>
            <w:tcW w:w="6668" w:type="dxa"/>
          </w:tcPr>
          <w:p w14:paraId="545E3127" w14:textId="77777777" w:rsidR="00B27E2B" w:rsidRPr="00E966B3" w:rsidRDefault="00B27E2B" w:rsidP="00E15DD7">
            <w:pPr>
              <w:keepLines/>
              <w:tabs>
                <w:tab w:val="left" w:pos="2333"/>
              </w:tabs>
              <w:spacing w:before="0" w:after="60"/>
            </w:pPr>
            <w:r w:rsidRPr="00E966B3">
              <w:t>Collaborative role, needs to integrate and align plans and strategy with broad range of internal and external functions</w:t>
            </w:r>
          </w:p>
        </w:tc>
        <w:sdt>
          <w:sdtPr>
            <w:alias w:val="Assessment Stage"/>
            <w:tag w:val="Assessment Stage"/>
            <w:id w:val="697051232"/>
            <w:placeholder>
              <w:docPart w:val="5EE172F6A14D49DEBC5160CEAD6C3999"/>
            </w:placeholder>
            <w:dropDownList>
              <w:listItem w:value="Choose an item."/>
              <w:listItem w:displayText="Application Form" w:value="Application Form"/>
              <w:listItem w:displayText="Interview" w:value="Interview"/>
            </w:dropDownList>
          </w:sdtPr>
          <w:sdtEndPr/>
          <w:sdtContent>
            <w:tc>
              <w:tcPr>
                <w:tcW w:w="2688" w:type="dxa"/>
              </w:tcPr>
              <w:p w14:paraId="3C9093FD" w14:textId="77777777" w:rsidR="00B27E2B" w:rsidRDefault="00B27E2B" w:rsidP="00E15DD7">
                <w:pPr>
                  <w:spacing w:before="120" w:after="120"/>
                  <w:jc w:val="center"/>
                </w:pPr>
                <w:r>
                  <w:t>Application Form</w:t>
                </w:r>
              </w:p>
            </w:tc>
          </w:sdtContent>
        </w:sdt>
      </w:tr>
    </w:tbl>
    <w:p w14:paraId="6910D636" w14:textId="77777777" w:rsidR="00794AC2" w:rsidRDefault="00794AC2" w:rsidP="00794AC2">
      <w:pPr>
        <w:spacing w:before="0" w:after="0"/>
        <w:rPr>
          <w:b/>
          <w:bCs/>
          <w:sz w:val="24"/>
          <w:szCs w:val="24"/>
        </w:rPr>
      </w:pPr>
    </w:p>
    <w:p w14:paraId="519351D4" w14:textId="2A2E3D07" w:rsidR="00B25E46" w:rsidRPr="00D24E88" w:rsidRDefault="50AA89DE" w:rsidP="007109CE">
      <w:pPr>
        <w:pStyle w:val="Heading2"/>
      </w:pPr>
      <w:r w:rsidRPr="216BAAC7">
        <w:lastRenderedPageBreak/>
        <w:t>Organisation</w:t>
      </w:r>
      <w:r w:rsidR="10CD7AC5" w:rsidRPr="216BAAC7">
        <w:t>al</w:t>
      </w:r>
      <w:r w:rsidRPr="216BAAC7">
        <w:t xml:space="preserve"> </w:t>
      </w:r>
      <w:r w:rsidR="005C00EB">
        <w:t>c</w:t>
      </w:r>
      <w:r w:rsidRPr="216BAAC7">
        <w:t>hart</w:t>
      </w:r>
    </w:p>
    <w:p w14:paraId="1BB70EEE" w14:textId="2B1BA8A9" w:rsidR="000D5591" w:rsidRPr="00D24E88" w:rsidRDefault="00F84130" w:rsidP="00B25E46">
      <w:pPr>
        <w:rPr>
          <w:noProof/>
        </w:rPr>
      </w:pPr>
      <w:r w:rsidRPr="009E0A7F">
        <w:rPr>
          <w:noProof/>
        </w:rPr>
        <w:drawing>
          <wp:inline distT="0" distB="0" distL="0" distR="0" wp14:anchorId="2D20F5C4" wp14:editId="42432070">
            <wp:extent cx="5486400" cy="3200400"/>
            <wp:effectExtent l="0" t="0" r="0" b="12700"/>
            <wp:docPr id="2125412388"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6" r:lo="rId17" r:qs="rId18" r:cs="rId19"/>
              </a:graphicData>
            </a:graphic>
          </wp:inline>
        </w:drawing>
      </w:r>
    </w:p>
    <w:p w14:paraId="0F9CC375" w14:textId="1CE8A191" w:rsidR="00C755B9" w:rsidRDefault="00FB3050" w:rsidP="00B25E46">
      <w:r>
        <w:tab/>
      </w:r>
    </w:p>
    <w:sectPr w:rsidR="00C755B9" w:rsidSect="007A3A88">
      <w:headerReference w:type="even" r:id="rId21"/>
      <w:headerReference w:type="default" r:id="rId22"/>
      <w:footerReference w:type="even" r:id="rId23"/>
      <w:footerReference w:type="default" r:id="rId24"/>
      <w:headerReference w:type="first" r:id="rId25"/>
      <w:footerReference w:type="first" r:id="rId26"/>
      <w:pgSz w:w="11906" w:h="16838"/>
      <w:pgMar w:top="2127" w:right="1440" w:bottom="1440" w:left="1440" w:header="680" w:footer="510"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comment w:id="0" w:author="Judy Howarth" w:date="2026-05-13T16:56:00Z" w:initials="JH">
    <w:p w14:paraId="4BEE513E" w14:textId="39B9E7BE" w:rsidR="005F02B8" w:rsidRDefault="005F02B8">
      <w:pPr>
        <w:pStyle w:val="CommentText"/>
      </w:pPr>
      <w:r>
        <w:rPr>
          <w:rStyle w:val="CommentReference"/>
        </w:rPr>
        <w:annotationRef/>
      </w:r>
      <w:r w:rsidRPr="0C43C60D">
        <w:t>I would add data science and analytics teams to this along - with engineering and architecture</w:t>
      </w:r>
    </w:p>
  </w:comment>
  <w:comment w:id="1" w:author="Phuvinder Mander" w:date="2026-05-14T09:20:00Z" w:initials="PM">
    <w:p w14:paraId="3ABA9EF9" w14:textId="77777777" w:rsidR="00E73535" w:rsidRDefault="00E73535" w:rsidP="00E73535">
      <w:r>
        <w:rPr>
          <w:rStyle w:val="CommentReference"/>
        </w:rPr>
        <w:annotationRef/>
      </w:r>
      <w:r>
        <w:rPr>
          <w:rFonts w:ascii="Times New Roman" w:eastAsia="Times New Roman" w:hAnsi="Times New Roman" w:cs="Times New Roman"/>
          <w:sz w:val="20"/>
          <w:szCs w:val="20"/>
        </w:rPr>
        <w:t>Change to manage data scientist</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15:commentEx w15:paraId="4BEE513E" w15:done="1"/>
  <w15:commentEx w15:paraId="3ABA9EF9"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cr w16du wp14">
  <w16cex:commentExtensible w16cex:durableId="4BE80364" w16cex:dateUtc="2026-05-13T15:56:00Z"/>
  <w16cex:commentExtensible w16cex:durableId="1366CEFB" w16cex:dateUtc="2026-05-14T08:20: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16cid:commentId w16cid:paraId="4BEE513E" w16cid:durableId="4BE80364"/>
  <w16cid:commentId w16cid:paraId="3ABA9EF9" w16cid:durableId="1366CEFB"/>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5A49E952" w14:textId="77777777" w:rsidR="00B44F0A" w:rsidRDefault="00B44F0A" w:rsidP="00345D59">
      <w:pPr>
        <w:spacing w:before="0" w:after="0"/>
      </w:pPr>
      <w:r>
        <w:separator/>
      </w:r>
    </w:p>
  </w:endnote>
  <w:endnote w:type="continuationSeparator" w:id="0">
    <w:p w14:paraId="7A4EFC9D" w14:textId="77777777" w:rsidR="00B44F0A" w:rsidRDefault="00B44F0A" w:rsidP="00345D59">
      <w:pPr>
        <w:spacing w:before="0" w:after="0"/>
      </w:pPr>
      <w:r>
        <w:continuationSeparator/>
      </w:r>
    </w:p>
  </w:endnote>
  <w:endnote w:type="continuationNotice" w:id="1">
    <w:p w14:paraId="3F9FFAE4" w14:textId="77777777" w:rsidR="00B44F0A" w:rsidRDefault="00B44F0A">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venir Next LT Pro">
    <w:altName w:val="Cambria"/>
    <w:panose1 w:val="020B0504020202020204"/>
    <w:charset w:val="4D"/>
    <w:family w:val="swiss"/>
    <w:pitch w:val="variable"/>
    <w:sig w:usb0="800000EF" w:usb1="5000204A" w:usb2="00000000" w:usb3="00000000" w:csb0="00000093"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3BAFD83" w14:textId="77777777" w:rsidR="001D5327" w:rsidRDefault="001D532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sz w:val="16"/>
        <w:szCs w:val="16"/>
      </w:rPr>
      <w:id w:val="480501542"/>
      <w:docPartObj>
        <w:docPartGallery w:val="Page Numbers (Bottom of Page)"/>
        <w:docPartUnique/>
      </w:docPartObj>
    </w:sdtPr>
    <w:sdtEndPr/>
    <w:sdtContent>
      <w:sdt>
        <w:sdtPr>
          <w:rPr>
            <w:sz w:val="16"/>
            <w:szCs w:val="16"/>
          </w:rPr>
          <w:id w:val="-1769616900"/>
          <w:docPartObj>
            <w:docPartGallery w:val="Page Numbers (Top of Page)"/>
            <w:docPartUnique/>
          </w:docPartObj>
        </w:sdtPr>
        <w:sdtEndPr/>
        <w:sdtContent>
          <w:p w14:paraId="0B6B238F" w14:textId="11FB3324" w:rsidR="00F7700A" w:rsidRPr="00D57A68" w:rsidRDefault="001D5327" w:rsidP="00CE2DE3">
            <w:pPr>
              <w:ind w:right="-472"/>
              <w:rPr>
                <w:sz w:val="16"/>
                <w:szCs w:val="16"/>
              </w:rPr>
            </w:pPr>
            <w:r>
              <w:rPr>
                <w:noProof/>
              </w:rPr>
              <w:drawing>
                <wp:anchor distT="0" distB="0" distL="114300" distR="114300" simplePos="0" relativeHeight="251658242" behindDoc="0" locked="0" layoutInCell="1" allowOverlap="1" wp14:anchorId="6A122CBF" wp14:editId="5B44DED0">
                  <wp:simplePos x="0" y="0"/>
                  <wp:positionH relativeFrom="column">
                    <wp:posOffset>4687570</wp:posOffset>
                  </wp:positionH>
                  <wp:positionV relativeFrom="paragraph">
                    <wp:posOffset>-591185</wp:posOffset>
                  </wp:positionV>
                  <wp:extent cx="1964055" cy="1633855"/>
                  <wp:effectExtent l="0" t="0" r="4445" b="4445"/>
                  <wp:wrapSquare wrapText="bothSides"/>
                  <wp:docPr id="1274277689" name="Picture 1274277689" descr="A picture containing 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picture containing icon&#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964055" cy="1633855"/>
                          </a:xfrm>
                          <a:prstGeom prst="rect">
                            <a:avLst/>
                          </a:prstGeom>
                        </pic:spPr>
                      </pic:pic>
                    </a:graphicData>
                  </a:graphic>
                  <wp14:sizeRelH relativeFrom="page">
                    <wp14:pctWidth>0</wp14:pctWidth>
                  </wp14:sizeRelH>
                  <wp14:sizeRelV relativeFrom="page">
                    <wp14:pctHeight>0</wp14:pctHeight>
                  </wp14:sizeRelV>
                </wp:anchor>
              </w:drawing>
            </w:r>
            <w:r w:rsidR="00D57A68">
              <w:rPr>
                <w:sz w:val="16"/>
                <w:szCs w:val="16"/>
              </w:rPr>
              <w:tab/>
            </w:r>
            <w:r w:rsidR="00D57A68">
              <w:rPr>
                <w:sz w:val="16"/>
                <w:szCs w:val="16"/>
              </w:rPr>
              <w:tab/>
            </w:r>
            <w:r w:rsidR="00D57A68">
              <w:rPr>
                <w:sz w:val="16"/>
                <w:szCs w:val="16"/>
              </w:rPr>
              <w:tab/>
            </w:r>
            <w:r w:rsidR="00D57A68">
              <w:rPr>
                <w:sz w:val="16"/>
                <w:szCs w:val="16"/>
              </w:rPr>
              <w:tab/>
            </w:r>
            <w:r w:rsidR="00F7700A" w:rsidRPr="00D57A68">
              <w:rPr>
                <w:color w:val="004D71" w:themeColor="text1"/>
                <w:sz w:val="16"/>
                <w:szCs w:val="16"/>
              </w:rPr>
              <w:t xml:space="preserve">Page </w:t>
            </w:r>
            <w:r w:rsidR="00F7700A" w:rsidRPr="00D57A68">
              <w:rPr>
                <w:b/>
                <w:bCs/>
                <w:color w:val="004D71" w:themeColor="text1"/>
                <w:sz w:val="16"/>
                <w:szCs w:val="16"/>
              </w:rPr>
              <w:fldChar w:fldCharType="begin"/>
            </w:r>
            <w:r w:rsidR="00F7700A" w:rsidRPr="00D57A68">
              <w:rPr>
                <w:b/>
                <w:bCs/>
                <w:color w:val="004D71" w:themeColor="text1"/>
                <w:sz w:val="16"/>
                <w:szCs w:val="16"/>
              </w:rPr>
              <w:instrText xml:space="preserve"> PAGE </w:instrText>
            </w:r>
            <w:r w:rsidR="00F7700A" w:rsidRPr="00D57A68">
              <w:rPr>
                <w:b/>
                <w:bCs/>
                <w:color w:val="004D71" w:themeColor="text1"/>
                <w:sz w:val="16"/>
                <w:szCs w:val="16"/>
              </w:rPr>
              <w:fldChar w:fldCharType="separate"/>
            </w:r>
            <w:r w:rsidR="00F7700A" w:rsidRPr="00D57A68">
              <w:rPr>
                <w:b/>
                <w:bCs/>
                <w:noProof/>
                <w:color w:val="004D71" w:themeColor="text1"/>
                <w:sz w:val="16"/>
                <w:szCs w:val="16"/>
              </w:rPr>
              <w:t>2</w:t>
            </w:r>
            <w:r w:rsidR="00F7700A" w:rsidRPr="00D57A68">
              <w:rPr>
                <w:b/>
                <w:bCs/>
                <w:color w:val="004D71" w:themeColor="text1"/>
                <w:sz w:val="16"/>
                <w:szCs w:val="16"/>
              </w:rPr>
              <w:fldChar w:fldCharType="end"/>
            </w:r>
            <w:r w:rsidR="00F7700A" w:rsidRPr="00D57A68">
              <w:rPr>
                <w:color w:val="004D71" w:themeColor="text1"/>
                <w:sz w:val="16"/>
                <w:szCs w:val="16"/>
              </w:rPr>
              <w:t xml:space="preserve"> of </w:t>
            </w:r>
            <w:r w:rsidR="00F7700A" w:rsidRPr="00D57A68">
              <w:rPr>
                <w:b/>
                <w:bCs/>
                <w:color w:val="004D71" w:themeColor="text1"/>
                <w:sz w:val="16"/>
                <w:szCs w:val="16"/>
              </w:rPr>
              <w:fldChar w:fldCharType="begin"/>
            </w:r>
            <w:r w:rsidR="00F7700A" w:rsidRPr="00D57A68">
              <w:rPr>
                <w:b/>
                <w:bCs/>
                <w:color w:val="004D71" w:themeColor="text1"/>
                <w:sz w:val="16"/>
                <w:szCs w:val="16"/>
              </w:rPr>
              <w:instrText xml:space="preserve"> NUMPAGES  </w:instrText>
            </w:r>
            <w:r w:rsidR="00F7700A" w:rsidRPr="00D57A68">
              <w:rPr>
                <w:b/>
                <w:bCs/>
                <w:color w:val="004D71" w:themeColor="text1"/>
                <w:sz w:val="16"/>
                <w:szCs w:val="16"/>
              </w:rPr>
              <w:fldChar w:fldCharType="separate"/>
            </w:r>
            <w:r w:rsidR="00F7700A" w:rsidRPr="00D57A68">
              <w:rPr>
                <w:b/>
                <w:bCs/>
                <w:noProof/>
                <w:color w:val="004D71" w:themeColor="text1"/>
                <w:sz w:val="16"/>
                <w:szCs w:val="16"/>
              </w:rPr>
              <w:t>2</w:t>
            </w:r>
            <w:r w:rsidR="00F7700A" w:rsidRPr="00D57A68">
              <w:rPr>
                <w:b/>
                <w:bCs/>
                <w:color w:val="004D71" w:themeColor="text1"/>
                <w:sz w:val="16"/>
                <w:szCs w:val="16"/>
              </w:rPr>
              <w:fldChar w:fldCharType="end"/>
            </w:r>
          </w:p>
        </w:sdtContent>
      </w:sdt>
    </w:sdtContent>
  </w:sdt>
  <w:p w14:paraId="2BD3EFCF" w14:textId="77777777" w:rsidR="000802A6" w:rsidRDefault="000802A6">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21D3213" w14:textId="77777777" w:rsidR="00936805" w:rsidRPr="003A7F06" w:rsidRDefault="003A7F06" w:rsidP="003A7F06">
    <w:pPr>
      <w:tabs>
        <w:tab w:val="left" w:pos="3011"/>
      </w:tabs>
      <w:jc w:val="center"/>
      <w:rPr>
        <w:b/>
        <w:bCs/>
        <w:color w:val="004D71" w:themeColor="text1"/>
        <w:sz w:val="32"/>
        <w:szCs w:val="32"/>
      </w:rPr>
    </w:pPr>
    <w:r w:rsidRPr="003A7F06">
      <w:rPr>
        <w:b/>
        <w:bCs/>
        <w:color w:val="004D71" w:themeColor="text1"/>
        <w:sz w:val="32"/>
        <w:szCs w:val="32"/>
      </w:rPr>
      <w:t>The professional body for solicitors</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6E12B557" w14:textId="77777777" w:rsidR="00B44F0A" w:rsidRDefault="00B44F0A" w:rsidP="00345D59">
      <w:pPr>
        <w:spacing w:before="0" w:after="0"/>
      </w:pPr>
      <w:r>
        <w:separator/>
      </w:r>
    </w:p>
  </w:footnote>
  <w:footnote w:type="continuationSeparator" w:id="0">
    <w:p w14:paraId="181FFAC2" w14:textId="77777777" w:rsidR="00B44F0A" w:rsidRDefault="00B44F0A" w:rsidP="00345D59">
      <w:pPr>
        <w:spacing w:before="0" w:after="0"/>
      </w:pPr>
      <w:r>
        <w:continuationSeparator/>
      </w:r>
    </w:p>
  </w:footnote>
  <w:footnote w:type="continuationNotice" w:id="1">
    <w:p w14:paraId="4328F0B2" w14:textId="77777777" w:rsidR="00B44F0A" w:rsidRDefault="00B44F0A">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1B404DD" w14:textId="77777777" w:rsidR="001D5327" w:rsidRDefault="001D532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77FB3CE" w14:textId="77777777" w:rsidR="00753E3D" w:rsidRDefault="00753E3D">
    <w:pPr>
      <w:pStyle w:val="Header"/>
    </w:pPr>
    <w:r>
      <w:rPr>
        <w:noProof/>
      </w:rPr>
      <w:drawing>
        <wp:anchor distT="0" distB="0" distL="114300" distR="114300" simplePos="0" relativeHeight="251658241" behindDoc="1" locked="0" layoutInCell="1" allowOverlap="1" wp14:anchorId="35232B22" wp14:editId="213A8B6C">
          <wp:simplePos x="0" y="0"/>
          <wp:positionH relativeFrom="page">
            <wp:align>left</wp:align>
          </wp:positionH>
          <wp:positionV relativeFrom="paragraph">
            <wp:posOffset>-432664</wp:posOffset>
          </wp:positionV>
          <wp:extent cx="7566025" cy="1146175"/>
          <wp:effectExtent l="0" t="0" r="0" b="0"/>
          <wp:wrapNone/>
          <wp:docPr id="583065063" name="Picture 58306506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6025" cy="1146175"/>
                  </a:xfrm>
                  <a:prstGeom prst="rect">
                    <a:avLst/>
                  </a:prstGeom>
                  <a:noFill/>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DDE07B9" w14:textId="77777777" w:rsidR="003A7F06" w:rsidRDefault="003A7F06">
    <w:pPr>
      <w:pStyle w:val="Header"/>
    </w:pPr>
    <w:r>
      <w:rPr>
        <w:noProof/>
      </w:rPr>
      <w:drawing>
        <wp:anchor distT="0" distB="0" distL="114300" distR="114300" simplePos="0" relativeHeight="251658240" behindDoc="1" locked="0" layoutInCell="1" allowOverlap="1" wp14:anchorId="5E03806E" wp14:editId="4762DFC4">
          <wp:simplePos x="0" y="0"/>
          <wp:positionH relativeFrom="page">
            <wp:align>left</wp:align>
          </wp:positionH>
          <wp:positionV relativeFrom="paragraph">
            <wp:posOffset>-394335</wp:posOffset>
          </wp:positionV>
          <wp:extent cx="7566025" cy="1146175"/>
          <wp:effectExtent l="0" t="0" r="0" b="0"/>
          <wp:wrapNone/>
          <wp:docPr id="1703718723" name="Picture 170371872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6025" cy="1146175"/>
                  </a:xfrm>
                  <a:prstGeom prst="rect">
                    <a:avLst/>
                  </a:prstGeom>
                  <a:noFill/>
                </pic:spPr>
              </pic:pic>
            </a:graphicData>
          </a:graphic>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FFFFFF89"/>
    <w:multiLevelType w:val="singleLevel"/>
    <w:tmpl w:val="C78014AA"/>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1733344D"/>
    <w:multiLevelType w:val="multilevel"/>
    <w:tmpl w:val="D8D0595A"/>
    <w:lvl w:ilvl="0">
      <w:start w:val="1"/>
      <w:numFmt w:val="bullet"/>
      <w:lvlText w:val=""/>
      <w:lvlJc w:val="left"/>
      <w:pPr>
        <w:ind w:left="720" w:hanging="360"/>
      </w:pPr>
      <w:rPr>
        <w:rFonts w:ascii="Symbol" w:hAnsi="Symbol" w:hint="default"/>
        <w:b w:val="0"/>
        <w:i w:val="0"/>
        <w:sz w:val="22"/>
      </w:rPr>
    </w:lvl>
    <w:lvl w:ilvl="1">
      <w:start w:val="1"/>
      <w:numFmt w:val="bullet"/>
      <w:pStyle w:val="Subtitle"/>
      <w:lvlText w:val=""/>
      <w:lvlJc w:val="left"/>
      <w:pPr>
        <w:ind w:left="1080" w:hanging="360"/>
      </w:pPr>
      <w:rPr>
        <w:rFonts w:ascii="Symbol" w:hAnsi="Symbol" w:cs="Courier New" w:hint="default"/>
      </w:rPr>
    </w:lvl>
    <w:lvl w:ilvl="2">
      <w:start w:val="1"/>
      <w:numFmt w:val="bullet"/>
      <w:lvlText w:val=""/>
      <w:lvlJc w:val="left"/>
      <w:pPr>
        <w:ind w:left="1800" w:hanging="360"/>
      </w:pPr>
      <w:rPr>
        <w:rFonts w:ascii="Symbol" w:hAnsi="Symbol" w:hint="default"/>
      </w:rPr>
    </w:lvl>
    <w:lvl w:ilvl="3">
      <w:start w:val="1"/>
      <w:numFmt w:val="bullet"/>
      <w:lvlText w:val=""/>
      <w:lvlJc w:val="left"/>
      <w:pPr>
        <w:ind w:left="2520" w:hanging="360"/>
      </w:pPr>
      <w:rPr>
        <w:rFonts w:ascii="Symbol" w:hAnsi="Symbol" w:hint="default"/>
      </w:rPr>
    </w:lvl>
    <w:lvl w:ilvl="4">
      <w:start w:val="1"/>
      <w:numFmt w:val="bullet"/>
      <w:lvlText w:val=""/>
      <w:lvlJc w:val="left"/>
      <w:pPr>
        <w:ind w:left="3600" w:hanging="360"/>
      </w:pPr>
      <w:rPr>
        <w:rFonts w:ascii="Symbol" w:hAnsi="Symbol" w:cs="Courier New" w:hint="default"/>
      </w:rPr>
    </w:lvl>
    <w:lvl w:ilvl="5">
      <w:start w:val="1"/>
      <w:numFmt w:val="bullet"/>
      <w:lvlText w:val=""/>
      <w:lvlJc w:val="left"/>
      <w:pPr>
        <w:ind w:left="4320" w:hanging="360"/>
      </w:pPr>
      <w:rPr>
        <w:rFonts w:ascii="Symbol" w:hAnsi="Symbol" w:hint="default"/>
      </w:rPr>
    </w:lvl>
    <w:lvl w:ilvl="6">
      <w:start w:val="1"/>
      <w:numFmt w:val="bullet"/>
      <w:lvlText w:val=""/>
      <w:lvlJc w:val="left"/>
      <w:pPr>
        <w:ind w:left="5040" w:hanging="360"/>
      </w:pPr>
      <w:rPr>
        <w:rFonts w:ascii="Symbol" w:hAnsi="Symbol" w:hint="default"/>
      </w:rPr>
    </w:lvl>
    <w:lvl w:ilvl="7">
      <w:start w:val="1"/>
      <w:numFmt w:val="bullet"/>
      <w:lvlText w:val=""/>
      <w:lvlJc w:val="left"/>
      <w:pPr>
        <w:ind w:left="5760" w:hanging="360"/>
      </w:pPr>
      <w:rPr>
        <w:rFonts w:ascii="Symbol" w:hAnsi="Symbol" w:cs="Courier New" w:hint="default"/>
      </w:rPr>
    </w:lvl>
    <w:lvl w:ilvl="8">
      <w:start w:val="1"/>
      <w:numFmt w:val="bullet"/>
      <w:lvlText w:val=""/>
      <w:lvlJc w:val="left"/>
      <w:pPr>
        <w:ind w:left="6480" w:hanging="360"/>
      </w:pPr>
      <w:rPr>
        <w:rFonts w:ascii="Symbol" w:hAnsi="Symbol" w:hint="default"/>
      </w:rPr>
    </w:lvl>
  </w:abstractNum>
  <w:abstractNum w:abstractNumId="2" w15:restartNumberingAfterBreak="0">
    <w:nsid w:val="1AD05143"/>
    <w:multiLevelType w:val="multilevel"/>
    <w:tmpl w:val="9B2E9D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227E79A3"/>
    <w:multiLevelType w:val="multilevel"/>
    <w:tmpl w:val="46E4E7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406470BB"/>
    <w:multiLevelType w:val="multilevel"/>
    <w:tmpl w:val="E61A12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558921D3"/>
    <w:multiLevelType w:val="multilevel"/>
    <w:tmpl w:val="A2342B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594D1A90"/>
    <w:multiLevelType w:val="hybridMultilevel"/>
    <w:tmpl w:val="C3F41F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66871167"/>
    <w:multiLevelType w:val="multilevel"/>
    <w:tmpl w:val="7E40E5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69C3189A"/>
    <w:multiLevelType w:val="multilevel"/>
    <w:tmpl w:val="7CF8A734"/>
    <w:lvl w:ilvl="0">
      <w:start w:val="1"/>
      <w:numFmt w:val="decimal"/>
      <w:pStyle w:val="ListNumbered"/>
      <w:lvlText w:val="%1)"/>
      <w:lvlJc w:val="left"/>
      <w:pPr>
        <w:ind w:left="1440" w:hanging="360"/>
      </w:pPr>
      <w:rPr>
        <w:rFonts w:asciiTheme="minorHAnsi" w:hAnsiTheme="minorHAnsi" w:hint="default"/>
        <w:b w:val="0"/>
        <w:i w:val="0"/>
        <w:color w:val="auto"/>
        <w:sz w:val="22"/>
      </w:rPr>
    </w:lvl>
    <w:lvl w:ilvl="1">
      <w:start w:val="1"/>
      <w:numFmt w:val="lowerLetter"/>
      <w:lvlText w:val="%2)"/>
      <w:lvlJc w:val="left"/>
      <w:pPr>
        <w:ind w:left="1800" w:hanging="360"/>
      </w:pPr>
      <w:rPr>
        <w:rFonts w:asciiTheme="minorHAnsi" w:hAnsiTheme="minorHAnsi" w:hint="default"/>
        <w:sz w:val="22"/>
      </w:rPr>
    </w:lvl>
    <w:lvl w:ilvl="2">
      <w:start w:val="1"/>
      <w:numFmt w:val="lowerRoman"/>
      <w:lvlText w:val="%3)"/>
      <w:lvlJc w:val="left"/>
      <w:pPr>
        <w:ind w:left="2160" w:hanging="360"/>
      </w:pPr>
      <w:rPr>
        <w:rFonts w:asciiTheme="minorHAnsi" w:hAnsiTheme="minorHAnsi" w:hint="default"/>
        <w:sz w:val="22"/>
      </w:rPr>
    </w:lvl>
    <w:lvl w:ilvl="3">
      <w:start w:val="1"/>
      <w:numFmt w:val="decimal"/>
      <w:lvlText w:val="(%4)"/>
      <w:lvlJc w:val="left"/>
      <w:pPr>
        <w:ind w:left="2520" w:hanging="360"/>
      </w:pPr>
      <w:rPr>
        <w:rFonts w:hint="default"/>
      </w:rPr>
    </w:lvl>
    <w:lvl w:ilvl="4">
      <w:start w:val="1"/>
      <w:numFmt w:val="lowerLetter"/>
      <w:lvlText w:val="(%5)"/>
      <w:lvlJc w:val="left"/>
      <w:pPr>
        <w:ind w:left="2880" w:hanging="360"/>
      </w:pPr>
      <w:rPr>
        <w:rFonts w:hint="default"/>
      </w:rPr>
    </w:lvl>
    <w:lvl w:ilvl="5">
      <w:start w:val="1"/>
      <w:numFmt w:val="lowerRoman"/>
      <w:lvlText w:val="(%6)"/>
      <w:lvlJc w:val="left"/>
      <w:pPr>
        <w:ind w:left="3240" w:hanging="360"/>
      </w:pPr>
      <w:rPr>
        <w:rFonts w:hint="default"/>
      </w:rPr>
    </w:lvl>
    <w:lvl w:ilvl="6">
      <w:start w:val="1"/>
      <w:numFmt w:val="decimal"/>
      <w:lvlText w:val="%7."/>
      <w:lvlJc w:val="left"/>
      <w:pPr>
        <w:ind w:left="3600" w:hanging="360"/>
      </w:pPr>
      <w:rPr>
        <w:rFonts w:hint="default"/>
      </w:rPr>
    </w:lvl>
    <w:lvl w:ilvl="7">
      <w:start w:val="1"/>
      <w:numFmt w:val="lowerLetter"/>
      <w:lvlText w:val="%8."/>
      <w:lvlJc w:val="left"/>
      <w:pPr>
        <w:ind w:left="3960" w:hanging="360"/>
      </w:pPr>
      <w:rPr>
        <w:rFonts w:hint="default"/>
      </w:rPr>
    </w:lvl>
    <w:lvl w:ilvl="8">
      <w:start w:val="1"/>
      <w:numFmt w:val="lowerRoman"/>
      <w:lvlText w:val="%9."/>
      <w:lvlJc w:val="left"/>
      <w:pPr>
        <w:ind w:left="4320" w:hanging="360"/>
      </w:pPr>
      <w:rPr>
        <w:rFonts w:hint="default"/>
      </w:rPr>
    </w:lvl>
  </w:abstractNum>
  <w:abstractNum w:abstractNumId="9" w15:restartNumberingAfterBreak="0">
    <w:nsid w:val="6A173DD2"/>
    <w:multiLevelType w:val="multilevel"/>
    <w:tmpl w:val="CC66ED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70BD46FC"/>
    <w:multiLevelType w:val="multilevel"/>
    <w:tmpl w:val="BC9E7614"/>
    <w:styleLink w:val="Numberedlist-TLS"/>
    <w:lvl w:ilvl="0">
      <w:start w:val="1"/>
      <w:numFmt w:val="decimal"/>
      <w:lvlText w:val="%1)"/>
      <w:lvlJc w:val="left"/>
      <w:pPr>
        <w:ind w:left="1440" w:hanging="360"/>
      </w:pPr>
      <w:rPr>
        <w:rFonts w:asciiTheme="minorHAnsi" w:hAnsiTheme="minorHAnsi" w:hint="default"/>
        <w:b w:val="0"/>
        <w:i w:val="0"/>
        <w:color w:val="auto"/>
        <w:sz w:val="22"/>
      </w:rPr>
    </w:lvl>
    <w:lvl w:ilvl="1">
      <w:start w:val="1"/>
      <w:numFmt w:val="lowerLetter"/>
      <w:lvlText w:val="%2)"/>
      <w:lvlJc w:val="left"/>
      <w:pPr>
        <w:ind w:left="1800" w:hanging="360"/>
      </w:pPr>
      <w:rPr>
        <w:rFonts w:asciiTheme="minorHAnsi" w:hAnsiTheme="minorHAnsi" w:hint="default"/>
        <w:sz w:val="22"/>
      </w:rPr>
    </w:lvl>
    <w:lvl w:ilvl="2">
      <w:start w:val="1"/>
      <w:numFmt w:val="lowerRoman"/>
      <w:lvlText w:val="%3)"/>
      <w:lvlJc w:val="left"/>
      <w:pPr>
        <w:ind w:left="2160" w:hanging="360"/>
      </w:pPr>
      <w:rPr>
        <w:rFonts w:asciiTheme="minorHAnsi" w:hAnsiTheme="minorHAnsi" w:hint="default"/>
        <w:sz w:val="22"/>
      </w:rPr>
    </w:lvl>
    <w:lvl w:ilvl="3">
      <w:start w:val="1"/>
      <w:numFmt w:val="decimal"/>
      <w:lvlText w:val="(%4)"/>
      <w:lvlJc w:val="left"/>
      <w:pPr>
        <w:ind w:left="2520" w:hanging="360"/>
      </w:pPr>
      <w:rPr>
        <w:rFonts w:hint="default"/>
      </w:rPr>
    </w:lvl>
    <w:lvl w:ilvl="4">
      <w:start w:val="1"/>
      <w:numFmt w:val="lowerLetter"/>
      <w:lvlText w:val="(%5)"/>
      <w:lvlJc w:val="left"/>
      <w:pPr>
        <w:ind w:left="2880" w:hanging="360"/>
      </w:pPr>
      <w:rPr>
        <w:rFonts w:hint="default"/>
      </w:rPr>
    </w:lvl>
    <w:lvl w:ilvl="5">
      <w:start w:val="1"/>
      <w:numFmt w:val="lowerRoman"/>
      <w:lvlText w:val="(%6)"/>
      <w:lvlJc w:val="left"/>
      <w:pPr>
        <w:ind w:left="3240" w:hanging="360"/>
      </w:pPr>
      <w:rPr>
        <w:rFonts w:hint="default"/>
      </w:rPr>
    </w:lvl>
    <w:lvl w:ilvl="6">
      <w:start w:val="1"/>
      <w:numFmt w:val="decimal"/>
      <w:lvlText w:val="%7."/>
      <w:lvlJc w:val="left"/>
      <w:pPr>
        <w:ind w:left="3600" w:hanging="360"/>
      </w:pPr>
      <w:rPr>
        <w:rFonts w:hint="default"/>
      </w:rPr>
    </w:lvl>
    <w:lvl w:ilvl="7">
      <w:start w:val="1"/>
      <w:numFmt w:val="lowerLetter"/>
      <w:lvlText w:val="%8."/>
      <w:lvlJc w:val="left"/>
      <w:pPr>
        <w:ind w:left="3960" w:hanging="360"/>
      </w:pPr>
      <w:rPr>
        <w:rFonts w:hint="default"/>
      </w:rPr>
    </w:lvl>
    <w:lvl w:ilvl="8">
      <w:start w:val="1"/>
      <w:numFmt w:val="lowerRoman"/>
      <w:lvlText w:val="%9."/>
      <w:lvlJc w:val="left"/>
      <w:pPr>
        <w:ind w:left="4320" w:hanging="360"/>
      </w:pPr>
      <w:rPr>
        <w:rFonts w:hint="default"/>
      </w:rPr>
    </w:lvl>
  </w:abstractNum>
  <w:num w:numId="1" w16cid:durableId="1868832353">
    <w:abstractNumId w:val="10"/>
  </w:num>
  <w:num w:numId="2" w16cid:durableId="1113208570">
    <w:abstractNumId w:val="0"/>
  </w:num>
  <w:num w:numId="3" w16cid:durableId="233201244">
    <w:abstractNumId w:val="8"/>
  </w:num>
  <w:num w:numId="4" w16cid:durableId="1682850579">
    <w:abstractNumId w:val="1"/>
  </w:num>
  <w:num w:numId="5" w16cid:durableId="24332561">
    <w:abstractNumId w:val="6"/>
  </w:num>
  <w:num w:numId="6" w16cid:durableId="1906140576">
    <w:abstractNumId w:val="3"/>
  </w:num>
  <w:num w:numId="7" w16cid:durableId="569584886">
    <w:abstractNumId w:val="4"/>
  </w:num>
  <w:num w:numId="8" w16cid:durableId="1713268096">
    <w:abstractNumId w:val="9"/>
  </w:num>
  <w:num w:numId="9" w16cid:durableId="1804151642">
    <w:abstractNumId w:val="5"/>
  </w:num>
  <w:num w:numId="10" w16cid:durableId="309022385">
    <w:abstractNumId w:val="7"/>
  </w:num>
  <w:num w:numId="11" w16cid:durableId="974456966">
    <w:abstractNumId w:val="2"/>
  </w:num>
  <w:numIdMacAtCleanup w:val="1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15:person w15:author="Judy Howarth">
    <w15:presenceInfo w15:providerId="AD" w15:userId="S::judy.howarth@lawsociety.org.uk::0e544be7-a8ab-4824-9d18-cd08dee77ef1"/>
  </w15:person>
  <w15:person w15:author="Phuvinder Mander">
    <w15:presenceInfo w15:providerId="AD" w15:userId="S::phuvinder.mander@lawsociety.org.uk::3b0be457-73d8-45c5-8412-8e21df7e7426"/>
  </w15:person>
</w15:people>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82"/>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NLAwMjY0NjezMLIwtjBQ0lEKTi0uzszPAykwqQUAuL5TLSwAAAA="/>
  </w:docVars>
  <w:rsids>
    <w:rsidRoot w:val="005172D3"/>
    <w:rsid w:val="000034D5"/>
    <w:rsid w:val="00003982"/>
    <w:rsid w:val="000051C7"/>
    <w:rsid w:val="00006302"/>
    <w:rsid w:val="000131FD"/>
    <w:rsid w:val="00026DDF"/>
    <w:rsid w:val="00030775"/>
    <w:rsid w:val="000328A0"/>
    <w:rsid w:val="0003423F"/>
    <w:rsid w:val="00034394"/>
    <w:rsid w:val="00040DCD"/>
    <w:rsid w:val="00042E2B"/>
    <w:rsid w:val="0004353E"/>
    <w:rsid w:val="00050E58"/>
    <w:rsid w:val="0005563C"/>
    <w:rsid w:val="00063058"/>
    <w:rsid w:val="00063649"/>
    <w:rsid w:val="000669E9"/>
    <w:rsid w:val="00066A18"/>
    <w:rsid w:val="00067A92"/>
    <w:rsid w:val="000802A6"/>
    <w:rsid w:val="00083259"/>
    <w:rsid w:val="00083A01"/>
    <w:rsid w:val="000845AC"/>
    <w:rsid w:val="00084C5C"/>
    <w:rsid w:val="00085A3D"/>
    <w:rsid w:val="00092BA6"/>
    <w:rsid w:val="00093527"/>
    <w:rsid w:val="000956A0"/>
    <w:rsid w:val="00095F87"/>
    <w:rsid w:val="0009716B"/>
    <w:rsid w:val="000A0288"/>
    <w:rsid w:val="000A1238"/>
    <w:rsid w:val="000A16A5"/>
    <w:rsid w:val="000A234E"/>
    <w:rsid w:val="000A2BBA"/>
    <w:rsid w:val="000A62E2"/>
    <w:rsid w:val="000A6B8C"/>
    <w:rsid w:val="000B0BAF"/>
    <w:rsid w:val="000B79EA"/>
    <w:rsid w:val="000C2C1C"/>
    <w:rsid w:val="000C35B5"/>
    <w:rsid w:val="000C76AE"/>
    <w:rsid w:val="000D37D7"/>
    <w:rsid w:val="000D457B"/>
    <w:rsid w:val="000D5591"/>
    <w:rsid w:val="000E19F5"/>
    <w:rsid w:val="000E51F4"/>
    <w:rsid w:val="000F09EB"/>
    <w:rsid w:val="000F49B8"/>
    <w:rsid w:val="00102BE7"/>
    <w:rsid w:val="00106F19"/>
    <w:rsid w:val="00110F56"/>
    <w:rsid w:val="001116AF"/>
    <w:rsid w:val="001138DE"/>
    <w:rsid w:val="00114674"/>
    <w:rsid w:val="00117146"/>
    <w:rsid w:val="0012376C"/>
    <w:rsid w:val="00125A78"/>
    <w:rsid w:val="001328E0"/>
    <w:rsid w:val="00135FCE"/>
    <w:rsid w:val="00136043"/>
    <w:rsid w:val="00136259"/>
    <w:rsid w:val="001406C5"/>
    <w:rsid w:val="001465BA"/>
    <w:rsid w:val="001576E2"/>
    <w:rsid w:val="00160A7C"/>
    <w:rsid w:val="00160F3F"/>
    <w:rsid w:val="00161876"/>
    <w:rsid w:val="00162AAE"/>
    <w:rsid w:val="001650B1"/>
    <w:rsid w:val="0016710F"/>
    <w:rsid w:val="00184B45"/>
    <w:rsid w:val="00190CFC"/>
    <w:rsid w:val="001930BF"/>
    <w:rsid w:val="00196D8C"/>
    <w:rsid w:val="001A1250"/>
    <w:rsid w:val="001A395D"/>
    <w:rsid w:val="001A4742"/>
    <w:rsid w:val="001A5307"/>
    <w:rsid w:val="001B0859"/>
    <w:rsid w:val="001B18D9"/>
    <w:rsid w:val="001B4D8A"/>
    <w:rsid w:val="001C2EF7"/>
    <w:rsid w:val="001C5C90"/>
    <w:rsid w:val="001C5CAF"/>
    <w:rsid w:val="001C60FB"/>
    <w:rsid w:val="001C6437"/>
    <w:rsid w:val="001D0B93"/>
    <w:rsid w:val="001D5327"/>
    <w:rsid w:val="001E58EF"/>
    <w:rsid w:val="001F2155"/>
    <w:rsid w:val="001F28BA"/>
    <w:rsid w:val="00200939"/>
    <w:rsid w:val="0021256F"/>
    <w:rsid w:val="002159EB"/>
    <w:rsid w:val="0022350B"/>
    <w:rsid w:val="00226079"/>
    <w:rsid w:val="002268A1"/>
    <w:rsid w:val="00233331"/>
    <w:rsid w:val="00242289"/>
    <w:rsid w:val="0025400D"/>
    <w:rsid w:val="00255740"/>
    <w:rsid w:val="002566D1"/>
    <w:rsid w:val="00257FA5"/>
    <w:rsid w:val="002625F8"/>
    <w:rsid w:val="002679C2"/>
    <w:rsid w:val="00267A6B"/>
    <w:rsid w:val="00273424"/>
    <w:rsid w:val="00273C65"/>
    <w:rsid w:val="00274BFA"/>
    <w:rsid w:val="0028084C"/>
    <w:rsid w:val="002822F2"/>
    <w:rsid w:val="002823DB"/>
    <w:rsid w:val="00285ECF"/>
    <w:rsid w:val="00290406"/>
    <w:rsid w:val="00290B10"/>
    <w:rsid w:val="00294B43"/>
    <w:rsid w:val="002A34C5"/>
    <w:rsid w:val="002A3799"/>
    <w:rsid w:val="002A6429"/>
    <w:rsid w:val="002B418E"/>
    <w:rsid w:val="002B6246"/>
    <w:rsid w:val="002B6769"/>
    <w:rsid w:val="002B69E4"/>
    <w:rsid w:val="002C5C17"/>
    <w:rsid w:val="002D2BA8"/>
    <w:rsid w:val="002D56D7"/>
    <w:rsid w:val="002D5F8B"/>
    <w:rsid w:val="002E04C5"/>
    <w:rsid w:val="002E0543"/>
    <w:rsid w:val="002E433B"/>
    <w:rsid w:val="002E4C3B"/>
    <w:rsid w:val="002E5293"/>
    <w:rsid w:val="002F2621"/>
    <w:rsid w:val="002F36DF"/>
    <w:rsid w:val="002F57DB"/>
    <w:rsid w:val="002F5A26"/>
    <w:rsid w:val="002F6286"/>
    <w:rsid w:val="002F6D89"/>
    <w:rsid w:val="00310715"/>
    <w:rsid w:val="00311BD9"/>
    <w:rsid w:val="00315B12"/>
    <w:rsid w:val="00316477"/>
    <w:rsid w:val="00316524"/>
    <w:rsid w:val="00317200"/>
    <w:rsid w:val="00317FE4"/>
    <w:rsid w:val="003211C3"/>
    <w:rsid w:val="00321262"/>
    <w:rsid w:val="00323333"/>
    <w:rsid w:val="00325B6A"/>
    <w:rsid w:val="00327444"/>
    <w:rsid w:val="003312F9"/>
    <w:rsid w:val="003342C1"/>
    <w:rsid w:val="003348A5"/>
    <w:rsid w:val="0034088E"/>
    <w:rsid w:val="0034152C"/>
    <w:rsid w:val="00343AB7"/>
    <w:rsid w:val="00343CBB"/>
    <w:rsid w:val="0034477C"/>
    <w:rsid w:val="00345D59"/>
    <w:rsid w:val="00346027"/>
    <w:rsid w:val="00350EB9"/>
    <w:rsid w:val="00357DC0"/>
    <w:rsid w:val="00357F3C"/>
    <w:rsid w:val="003673E4"/>
    <w:rsid w:val="0037406C"/>
    <w:rsid w:val="0038105D"/>
    <w:rsid w:val="00397F30"/>
    <w:rsid w:val="003A0F56"/>
    <w:rsid w:val="003A6B87"/>
    <w:rsid w:val="003A6F29"/>
    <w:rsid w:val="003A7F06"/>
    <w:rsid w:val="003B25F5"/>
    <w:rsid w:val="003B420F"/>
    <w:rsid w:val="003B5348"/>
    <w:rsid w:val="003B68A1"/>
    <w:rsid w:val="003C1275"/>
    <w:rsid w:val="003D3598"/>
    <w:rsid w:val="003D50AF"/>
    <w:rsid w:val="003E0204"/>
    <w:rsid w:val="003E1CF0"/>
    <w:rsid w:val="003E669E"/>
    <w:rsid w:val="003E7A85"/>
    <w:rsid w:val="003F2554"/>
    <w:rsid w:val="003F5C2B"/>
    <w:rsid w:val="00401047"/>
    <w:rsid w:val="0040309B"/>
    <w:rsid w:val="00403193"/>
    <w:rsid w:val="0040477F"/>
    <w:rsid w:val="00405B52"/>
    <w:rsid w:val="0040633A"/>
    <w:rsid w:val="004073C5"/>
    <w:rsid w:val="00411348"/>
    <w:rsid w:val="0041245B"/>
    <w:rsid w:val="0041618A"/>
    <w:rsid w:val="00417105"/>
    <w:rsid w:val="0042175E"/>
    <w:rsid w:val="00422527"/>
    <w:rsid w:val="00422886"/>
    <w:rsid w:val="00422D00"/>
    <w:rsid w:val="004255EE"/>
    <w:rsid w:val="00425D9A"/>
    <w:rsid w:val="00426B97"/>
    <w:rsid w:val="00430AFA"/>
    <w:rsid w:val="0043671E"/>
    <w:rsid w:val="00441C69"/>
    <w:rsid w:val="00442943"/>
    <w:rsid w:val="0044461C"/>
    <w:rsid w:val="00444780"/>
    <w:rsid w:val="004463F3"/>
    <w:rsid w:val="00452BCE"/>
    <w:rsid w:val="00453727"/>
    <w:rsid w:val="004553B0"/>
    <w:rsid w:val="004565C4"/>
    <w:rsid w:val="0045697A"/>
    <w:rsid w:val="004623A0"/>
    <w:rsid w:val="004624A8"/>
    <w:rsid w:val="0046592A"/>
    <w:rsid w:val="00466E21"/>
    <w:rsid w:val="0046758B"/>
    <w:rsid w:val="004730E5"/>
    <w:rsid w:val="00475AB6"/>
    <w:rsid w:val="00480BE2"/>
    <w:rsid w:val="00482F9A"/>
    <w:rsid w:val="00485C7F"/>
    <w:rsid w:val="00487887"/>
    <w:rsid w:val="00487988"/>
    <w:rsid w:val="0049336C"/>
    <w:rsid w:val="004A5D6C"/>
    <w:rsid w:val="004B0F4B"/>
    <w:rsid w:val="004B57B1"/>
    <w:rsid w:val="004B7E64"/>
    <w:rsid w:val="004C2961"/>
    <w:rsid w:val="004C5913"/>
    <w:rsid w:val="004C5E2B"/>
    <w:rsid w:val="004D548E"/>
    <w:rsid w:val="004D5558"/>
    <w:rsid w:val="004D6FEA"/>
    <w:rsid w:val="004E0ECB"/>
    <w:rsid w:val="004E1DCE"/>
    <w:rsid w:val="004E32CD"/>
    <w:rsid w:val="004E4B1A"/>
    <w:rsid w:val="004E73C6"/>
    <w:rsid w:val="004E783C"/>
    <w:rsid w:val="004F37FA"/>
    <w:rsid w:val="005011F0"/>
    <w:rsid w:val="00505438"/>
    <w:rsid w:val="005109B0"/>
    <w:rsid w:val="00515042"/>
    <w:rsid w:val="00515AE9"/>
    <w:rsid w:val="005172D3"/>
    <w:rsid w:val="00517758"/>
    <w:rsid w:val="00540AE0"/>
    <w:rsid w:val="005413AB"/>
    <w:rsid w:val="00542FA0"/>
    <w:rsid w:val="0054350C"/>
    <w:rsid w:val="00543811"/>
    <w:rsid w:val="0054413F"/>
    <w:rsid w:val="00544B4D"/>
    <w:rsid w:val="005457E1"/>
    <w:rsid w:val="00546D69"/>
    <w:rsid w:val="005514F6"/>
    <w:rsid w:val="00554221"/>
    <w:rsid w:val="005557FD"/>
    <w:rsid w:val="005627B8"/>
    <w:rsid w:val="00564007"/>
    <w:rsid w:val="0056440E"/>
    <w:rsid w:val="005661F8"/>
    <w:rsid w:val="0056659D"/>
    <w:rsid w:val="00571E16"/>
    <w:rsid w:val="00572006"/>
    <w:rsid w:val="00572AE7"/>
    <w:rsid w:val="00573DF0"/>
    <w:rsid w:val="00581E73"/>
    <w:rsid w:val="005822D9"/>
    <w:rsid w:val="00582EE5"/>
    <w:rsid w:val="00583C5D"/>
    <w:rsid w:val="005903DB"/>
    <w:rsid w:val="005926D6"/>
    <w:rsid w:val="0059372E"/>
    <w:rsid w:val="005A2B59"/>
    <w:rsid w:val="005B1D59"/>
    <w:rsid w:val="005B44F1"/>
    <w:rsid w:val="005B49E8"/>
    <w:rsid w:val="005B4BF3"/>
    <w:rsid w:val="005B5565"/>
    <w:rsid w:val="005C00EB"/>
    <w:rsid w:val="005C0AB7"/>
    <w:rsid w:val="005C3059"/>
    <w:rsid w:val="005C3234"/>
    <w:rsid w:val="005C3741"/>
    <w:rsid w:val="005C4858"/>
    <w:rsid w:val="005D1598"/>
    <w:rsid w:val="005D5D93"/>
    <w:rsid w:val="005D5E1B"/>
    <w:rsid w:val="005D6B98"/>
    <w:rsid w:val="005E26C9"/>
    <w:rsid w:val="005E358E"/>
    <w:rsid w:val="005E4BF7"/>
    <w:rsid w:val="005F02B8"/>
    <w:rsid w:val="005F1DA3"/>
    <w:rsid w:val="005F2783"/>
    <w:rsid w:val="005F57AA"/>
    <w:rsid w:val="005F6B18"/>
    <w:rsid w:val="005F7E42"/>
    <w:rsid w:val="006102EB"/>
    <w:rsid w:val="00613D07"/>
    <w:rsid w:val="00614FF8"/>
    <w:rsid w:val="006169A1"/>
    <w:rsid w:val="00620740"/>
    <w:rsid w:val="00621E78"/>
    <w:rsid w:val="00622A31"/>
    <w:rsid w:val="0063341E"/>
    <w:rsid w:val="006342D6"/>
    <w:rsid w:val="00634F5A"/>
    <w:rsid w:val="00635CED"/>
    <w:rsid w:val="00636BE4"/>
    <w:rsid w:val="00642F15"/>
    <w:rsid w:val="00645630"/>
    <w:rsid w:val="00647663"/>
    <w:rsid w:val="006514F1"/>
    <w:rsid w:val="006532B2"/>
    <w:rsid w:val="00663442"/>
    <w:rsid w:val="00667066"/>
    <w:rsid w:val="00667ADB"/>
    <w:rsid w:val="00672C12"/>
    <w:rsid w:val="00673836"/>
    <w:rsid w:val="006739FA"/>
    <w:rsid w:val="006758F6"/>
    <w:rsid w:val="00676401"/>
    <w:rsid w:val="00677BD7"/>
    <w:rsid w:val="00684967"/>
    <w:rsid w:val="006961C3"/>
    <w:rsid w:val="006967A4"/>
    <w:rsid w:val="006A096F"/>
    <w:rsid w:val="006A1D0C"/>
    <w:rsid w:val="006A79E3"/>
    <w:rsid w:val="006B3005"/>
    <w:rsid w:val="006C5A62"/>
    <w:rsid w:val="006C6B46"/>
    <w:rsid w:val="006D209E"/>
    <w:rsid w:val="006D63E9"/>
    <w:rsid w:val="006E12D3"/>
    <w:rsid w:val="006E5CA0"/>
    <w:rsid w:val="006E742C"/>
    <w:rsid w:val="006E7E2E"/>
    <w:rsid w:val="006F04D3"/>
    <w:rsid w:val="006F1796"/>
    <w:rsid w:val="006F180D"/>
    <w:rsid w:val="006F1C88"/>
    <w:rsid w:val="006F6638"/>
    <w:rsid w:val="006F7589"/>
    <w:rsid w:val="0070038C"/>
    <w:rsid w:val="0070057F"/>
    <w:rsid w:val="00700FBD"/>
    <w:rsid w:val="007032DE"/>
    <w:rsid w:val="00704199"/>
    <w:rsid w:val="00706621"/>
    <w:rsid w:val="00706914"/>
    <w:rsid w:val="007109CE"/>
    <w:rsid w:val="00711A1D"/>
    <w:rsid w:val="007135C6"/>
    <w:rsid w:val="00723581"/>
    <w:rsid w:val="00725BCB"/>
    <w:rsid w:val="00726CC9"/>
    <w:rsid w:val="00734734"/>
    <w:rsid w:val="00737492"/>
    <w:rsid w:val="0074209F"/>
    <w:rsid w:val="007431B8"/>
    <w:rsid w:val="00745032"/>
    <w:rsid w:val="00747DA4"/>
    <w:rsid w:val="00750AC2"/>
    <w:rsid w:val="0075296C"/>
    <w:rsid w:val="00753048"/>
    <w:rsid w:val="00753880"/>
    <w:rsid w:val="00753E3D"/>
    <w:rsid w:val="007541E8"/>
    <w:rsid w:val="00755B79"/>
    <w:rsid w:val="00760B2D"/>
    <w:rsid w:val="00761993"/>
    <w:rsid w:val="00762280"/>
    <w:rsid w:val="007629AC"/>
    <w:rsid w:val="00763E10"/>
    <w:rsid w:val="00773BB1"/>
    <w:rsid w:val="007742A7"/>
    <w:rsid w:val="007744AD"/>
    <w:rsid w:val="00780611"/>
    <w:rsid w:val="0078077B"/>
    <w:rsid w:val="0078139D"/>
    <w:rsid w:val="00790A82"/>
    <w:rsid w:val="00794AC2"/>
    <w:rsid w:val="00796DB8"/>
    <w:rsid w:val="007A17CE"/>
    <w:rsid w:val="007A3A88"/>
    <w:rsid w:val="007A7F47"/>
    <w:rsid w:val="007B45AC"/>
    <w:rsid w:val="007B694D"/>
    <w:rsid w:val="007B70CB"/>
    <w:rsid w:val="007B7D2A"/>
    <w:rsid w:val="007C0299"/>
    <w:rsid w:val="007D079C"/>
    <w:rsid w:val="007D0A61"/>
    <w:rsid w:val="007D122C"/>
    <w:rsid w:val="007D34A3"/>
    <w:rsid w:val="007D5099"/>
    <w:rsid w:val="007D66BD"/>
    <w:rsid w:val="007E2A43"/>
    <w:rsid w:val="007F7C05"/>
    <w:rsid w:val="00800A75"/>
    <w:rsid w:val="00807730"/>
    <w:rsid w:val="00810D57"/>
    <w:rsid w:val="00816E22"/>
    <w:rsid w:val="00817DF3"/>
    <w:rsid w:val="00823506"/>
    <w:rsid w:val="00830FF1"/>
    <w:rsid w:val="00831D3C"/>
    <w:rsid w:val="00835EC1"/>
    <w:rsid w:val="00837DF7"/>
    <w:rsid w:val="00840BE0"/>
    <w:rsid w:val="00843D85"/>
    <w:rsid w:val="00845F1E"/>
    <w:rsid w:val="008550EB"/>
    <w:rsid w:val="00856341"/>
    <w:rsid w:val="00861123"/>
    <w:rsid w:val="00871EF6"/>
    <w:rsid w:val="00876AC4"/>
    <w:rsid w:val="00881C64"/>
    <w:rsid w:val="00883407"/>
    <w:rsid w:val="008836F0"/>
    <w:rsid w:val="00883782"/>
    <w:rsid w:val="0089113F"/>
    <w:rsid w:val="00892074"/>
    <w:rsid w:val="0089409A"/>
    <w:rsid w:val="00894FC2"/>
    <w:rsid w:val="00896737"/>
    <w:rsid w:val="00896DDB"/>
    <w:rsid w:val="008A5B82"/>
    <w:rsid w:val="008C0288"/>
    <w:rsid w:val="008C030C"/>
    <w:rsid w:val="008C194D"/>
    <w:rsid w:val="008C2BAC"/>
    <w:rsid w:val="008C3D17"/>
    <w:rsid w:val="008C500C"/>
    <w:rsid w:val="008C613B"/>
    <w:rsid w:val="008D0C18"/>
    <w:rsid w:val="008D44BE"/>
    <w:rsid w:val="008D5FF4"/>
    <w:rsid w:val="008E1915"/>
    <w:rsid w:val="008E2E90"/>
    <w:rsid w:val="008E2EE8"/>
    <w:rsid w:val="008E3CBD"/>
    <w:rsid w:val="0090249F"/>
    <w:rsid w:val="00905F6D"/>
    <w:rsid w:val="009101FA"/>
    <w:rsid w:val="00911AA1"/>
    <w:rsid w:val="00914877"/>
    <w:rsid w:val="00914AC2"/>
    <w:rsid w:val="00916103"/>
    <w:rsid w:val="009173E5"/>
    <w:rsid w:val="00917544"/>
    <w:rsid w:val="00917EAE"/>
    <w:rsid w:val="00936805"/>
    <w:rsid w:val="00944197"/>
    <w:rsid w:val="009441C3"/>
    <w:rsid w:val="00944782"/>
    <w:rsid w:val="00954360"/>
    <w:rsid w:val="009548DD"/>
    <w:rsid w:val="00955501"/>
    <w:rsid w:val="00955A02"/>
    <w:rsid w:val="00960CC3"/>
    <w:rsid w:val="00961367"/>
    <w:rsid w:val="0096463C"/>
    <w:rsid w:val="009668A6"/>
    <w:rsid w:val="009747E9"/>
    <w:rsid w:val="0097538C"/>
    <w:rsid w:val="00977EA8"/>
    <w:rsid w:val="0098021A"/>
    <w:rsid w:val="0098051F"/>
    <w:rsid w:val="0098076B"/>
    <w:rsid w:val="009810F5"/>
    <w:rsid w:val="00982B3D"/>
    <w:rsid w:val="00983EBC"/>
    <w:rsid w:val="0098414D"/>
    <w:rsid w:val="00986FFD"/>
    <w:rsid w:val="00993319"/>
    <w:rsid w:val="00994B24"/>
    <w:rsid w:val="00997AB4"/>
    <w:rsid w:val="009A145B"/>
    <w:rsid w:val="009A14C9"/>
    <w:rsid w:val="009A568D"/>
    <w:rsid w:val="009A7557"/>
    <w:rsid w:val="009B1204"/>
    <w:rsid w:val="009B41E6"/>
    <w:rsid w:val="009B46F5"/>
    <w:rsid w:val="009C0B5E"/>
    <w:rsid w:val="009C3F22"/>
    <w:rsid w:val="009C448E"/>
    <w:rsid w:val="009C4DD3"/>
    <w:rsid w:val="009D09C5"/>
    <w:rsid w:val="009D1435"/>
    <w:rsid w:val="009D2795"/>
    <w:rsid w:val="009D5B65"/>
    <w:rsid w:val="009D5FF4"/>
    <w:rsid w:val="009E2B27"/>
    <w:rsid w:val="009E71A7"/>
    <w:rsid w:val="009F1201"/>
    <w:rsid w:val="009F5D30"/>
    <w:rsid w:val="009F5D55"/>
    <w:rsid w:val="009F7C70"/>
    <w:rsid w:val="00A00540"/>
    <w:rsid w:val="00A0233B"/>
    <w:rsid w:val="00A07342"/>
    <w:rsid w:val="00A07DC2"/>
    <w:rsid w:val="00A10265"/>
    <w:rsid w:val="00A1052C"/>
    <w:rsid w:val="00A11D40"/>
    <w:rsid w:val="00A20A17"/>
    <w:rsid w:val="00A242BF"/>
    <w:rsid w:val="00A30771"/>
    <w:rsid w:val="00A31701"/>
    <w:rsid w:val="00A323E3"/>
    <w:rsid w:val="00A33B19"/>
    <w:rsid w:val="00A34849"/>
    <w:rsid w:val="00A35BA8"/>
    <w:rsid w:val="00A36300"/>
    <w:rsid w:val="00A461F0"/>
    <w:rsid w:val="00A5174B"/>
    <w:rsid w:val="00A522B7"/>
    <w:rsid w:val="00A562EF"/>
    <w:rsid w:val="00A6623C"/>
    <w:rsid w:val="00A67325"/>
    <w:rsid w:val="00A677D4"/>
    <w:rsid w:val="00A679CB"/>
    <w:rsid w:val="00A70156"/>
    <w:rsid w:val="00A7218E"/>
    <w:rsid w:val="00A773BC"/>
    <w:rsid w:val="00A80166"/>
    <w:rsid w:val="00A80C6A"/>
    <w:rsid w:val="00A82A50"/>
    <w:rsid w:val="00A921C0"/>
    <w:rsid w:val="00A92622"/>
    <w:rsid w:val="00A94361"/>
    <w:rsid w:val="00AA30CC"/>
    <w:rsid w:val="00AA3529"/>
    <w:rsid w:val="00AB4325"/>
    <w:rsid w:val="00AB5EF6"/>
    <w:rsid w:val="00AC2C7D"/>
    <w:rsid w:val="00AC38E3"/>
    <w:rsid w:val="00AC4C36"/>
    <w:rsid w:val="00AC5487"/>
    <w:rsid w:val="00AC773A"/>
    <w:rsid w:val="00AE1B58"/>
    <w:rsid w:val="00AE3108"/>
    <w:rsid w:val="00AE7BF2"/>
    <w:rsid w:val="00AF44BD"/>
    <w:rsid w:val="00AF5730"/>
    <w:rsid w:val="00AF5E56"/>
    <w:rsid w:val="00AF7818"/>
    <w:rsid w:val="00B0066A"/>
    <w:rsid w:val="00B05076"/>
    <w:rsid w:val="00B061A2"/>
    <w:rsid w:val="00B0666D"/>
    <w:rsid w:val="00B073E8"/>
    <w:rsid w:val="00B07CB0"/>
    <w:rsid w:val="00B11CE5"/>
    <w:rsid w:val="00B17DD5"/>
    <w:rsid w:val="00B2128E"/>
    <w:rsid w:val="00B21C25"/>
    <w:rsid w:val="00B23FBE"/>
    <w:rsid w:val="00B25E46"/>
    <w:rsid w:val="00B2703F"/>
    <w:rsid w:val="00B27351"/>
    <w:rsid w:val="00B27E2B"/>
    <w:rsid w:val="00B31636"/>
    <w:rsid w:val="00B323D3"/>
    <w:rsid w:val="00B36561"/>
    <w:rsid w:val="00B372E5"/>
    <w:rsid w:val="00B40B28"/>
    <w:rsid w:val="00B43FDF"/>
    <w:rsid w:val="00B44F0A"/>
    <w:rsid w:val="00B5209A"/>
    <w:rsid w:val="00B55F36"/>
    <w:rsid w:val="00B560F4"/>
    <w:rsid w:val="00B562FF"/>
    <w:rsid w:val="00B56EF7"/>
    <w:rsid w:val="00B605F3"/>
    <w:rsid w:val="00B62E95"/>
    <w:rsid w:val="00B76083"/>
    <w:rsid w:val="00B7698B"/>
    <w:rsid w:val="00B80C51"/>
    <w:rsid w:val="00B820B1"/>
    <w:rsid w:val="00B843BF"/>
    <w:rsid w:val="00B84B67"/>
    <w:rsid w:val="00B91914"/>
    <w:rsid w:val="00B92419"/>
    <w:rsid w:val="00B939FB"/>
    <w:rsid w:val="00B9573E"/>
    <w:rsid w:val="00B9634E"/>
    <w:rsid w:val="00B9777E"/>
    <w:rsid w:val="00BA121A"/>
    <w:rsid w:val="00BA6A45"/>
    <w:rsid w:val="00BA7925"/>
    <w:rsid w:val="00BB56B7"/>
    <w:rsid w:val="00BB5766"/>
    <w:rsid w:val="00BB67BD"/>
    <w:rsid w:val="00BB733F"/>
    <w:rsid w:val="00BC0EBB"/>
    <w:rsid w:val="00BC1BA3"/>
    <w:rsid w:val="00BC41FC"/>
    <w:rsid w:val="00BC5FE9"/>
    <w:rsid w:val="00BD1402"/>
    <w:rsid w:val="00BD2DA0"/>
    <w:rsid w:val="00BD386A"/>
    <w:rsid w:val="00BD77D0"/>
    <w:rsid w:val="00BE01B7"/>
    <w:rsid w:val="00BE34B6"/>
    <w:rsid w:val="00BE7DB4"/>
    <w:rsid w:val="00C01908"/>
    <w:rsid w:val="00C1062C"/>
    <w:rsid w:val="00C10676"/>
    <w:rsid w:val="00C12B17"/>
    <w:rsid w:val="00C169A0"/>
    <w:rsid w:val="00C17366"/>
    <w:rsid w:val="00C17AC2"/>
    <w:rsid w:val="00C249E3"/>
    <w:rsid w:val="00C277A4"/>
    <w:rsid w:val="00C34667"/>
    <w:rsid w:val="00C455A5"/>
    <w:rsid w:val="00C46174"/>
    <w:rsid w:val="00C462C0"/>
    <w:rsid w:val="00C54587"/>
    <w:rsid w:val="00C57752"/>
    <w:rsid w:val="00C60074"/>
    <w:rsid w:val="00C608C2"/>
    <w:rsid w:val="00C71E67"/>
    <w:rsid w:val="00C73D7B"/>
    <w:rsid w:val="00C73E5D"/>
    <w:rsid w:val="00C73F1E"/>
    <w:rsid w:val="00C747CC"/>
    <w:rsid w:val="00C755B9"/>
    <w:rsid w:val="00C80B9B"/>
    <w:rsid w:val="00C8134E"/>
    <w:rsid w:val="00C92668"/>
    <w:rsid w:val="00C939F1"/>
    <w:rsid w:val="00C93ABE"/>
    <w:rsid w:val="00C93C77"/>
    <w:rsid w:val="00C94B49"/>
    <w:rsid w:val="00C95A23"/>
    <w:rsid w:val="00CA0EC5"/>
    <w:rsid w:val="00CA190D"/>
    <w:rsid w:val="00CA2E94"/>
    <w:rsid w:val="00CA3AC4"/>
    <w:rsid w:val="00CB33CC"/>
    <w:rsid w:val="00CB36E8"/>
    <w:rsid w:val="00CB66E9"/>
    <w:rsid w:val="00CC29C7"/>
    <w:rsid w:val="00CC5A15"/>
    <w:rsid w:val="00CD4A19"/>
    <w:rsid w:val="00CD54C3"/>
    <w:rsid w:val="00CE2DE3"/>
    <w:rsid w:val="00CE3AB4"/>
    <w:rsid w:val="00CE49AD"/>
    <w:rsid w:val="00CE6B3F"/>
    <w:rsid w:val="00CE6C74"/>
    <w:rsid w:val="00CE6E95"/>
    <w:rsid w:val="00CE72C9"/>
    <w:rsid w:val="00CF0024"/>
    <w:rsid w:val="00CF140E"/>
    <w:rsid w:val="00CF6F32"/>
    <w:rsid w:val="00D00F4B"/>
    <w:rsid w:val="00D00F64"/>
    <w:rsid w:val="00D0493B"/>
    <w:rsid w:val="00D05C62"/>
    <w:rsid w:val="00D06271"/>
    <w:rsid w:val="00D07A03"/>
    <w:rsid w:val="00D17F13"/>
    <w:rsid w:val="00D20226"/>
    <w:rsid w:val="00D217D2"/>
    <w:rsid w:val="00D233A2"/>
    <w:rsid w:val="00D24E88"/>
    <w:rsid w:val="00D24F92"/>
    <w:rsid w:val="00D270E6"/>
    <w:rsid w:val="00D27628"/>
    <w:rsid w:val="00D42F21"/>
    <w:rsid w:val="00D45E55"/>
    <w:rsid w:val="00D54BC8"/>
    <w:rsid w:val="00D57A68"/>
    <w:rsid w:val="00D6093D"/>
    <w:rsid w:val="00D609D2"/>
    <w:rsid w:val="00D60C22"/>
    <w:rsid w:val="00D6172E"/>
    <w:rsid w:val="00D642A0"/>
    <w:rsid w:val="00D64D6A"/>
    <w:rsid w:val="00D6536A"/>
    <w:rsid w:val="00D65D73"/>
    <w:rsid w:val="00D66A52"/>
    <w:rsid w:val="00D7049E"/>
    <w:rsid w:val="00D734F0"/>
    <w:rsid w:val="00D74AC5"/>
    <w:rsid w:val="00D74FF0"/>
    <w:rsid w:val="00D8439F"/>
    <w:rsid w:val="00D84C7C"/>
    <w:rsid w:val="00D903B5"/>
    <w:rsid w:val="00D91E7D"/>
    <w:rsid w:val="00D923B9"/>
    <w:rsid w:val="00DA1462"/>
    <w:rsid w:val="00DA25F7"/>
    <w:rsid w:val="00DA5CC8"/>
    <w:rsid w:val="00DA5E4A"/>
    <w:rsid w:val="00DB06F7"/>
    <w:rsid w:val="00DB1268"/>
    <w:rsid w:val="00DB3978"/>
    <w:rsid w:val="00DB4120"/>
    <w:rsid w:val="00DB653F"/>
    <w:rsid w:val="00DC0D7D"/>
    <w:rsid w:val="00DC218B"/>
    <w:rsid w:val="00DC7351"/>
    <w:rsid w:val="00DC7F91"/>
    <w:rsid w:val="00DD46B1"/>
    <w:rsid w:val="00DE1082"/>
    <w:rsid w:val="00DE31E2"/>
    <w:rsid w:val="00DE4C02"/>
    <w:rsid w:val="00DE6DAB"/>
    <w:rsid w:val="00DF3D0B"/>
    <w:rsid w:val="00DF6191"/>
    <w:rsid w:val="00E02646"/>
    <w:rsid w:val="00E0618D"/>
    <w:rsid w:val="00E10698"/>
    <w:rsid w:val="00E137AC"/>
    <w:rsid w:val="00E15333"/>
    <w:rsid w:val="00E154E6"/>
    <w:rsid w:val="00E1579A"/>
    <w:rsid w:val="00E1581C"/>
    <w:rsid w:val="00E15DD7"/>
    <w:rsid w:val="00E23DA9"/>
    <w:rsid w:val="00E242D4"/>
    <w:rsid w:val="00E31A59"/>
    <w:rsid w:val="00E35030"/>
    <w:rsid w:val="00E3679B"/>
    <w:rsid w:val="00E41716"/>
    <w:rsid w:val="00E441CD"/>
    <w:rsid w:val="00E53FBC"/>
    <w:rsid w:val="00E55387"/>
    <w:rsid w:val="00E60D4E"/>
    <w:rsid w:val="00E61003"/>
    <w:rsid w:val="00E6672E"/>
    <w:rsid w:val="00E722FA"/>
    <w:rsid w:val="00E73535"/>
    <w:rsid w:val="00E74917"/>
    <w:rsid w:val="00E801BC"/>
    <w:rsid w:val="00E80889"/>
    <w:rsid w:val="00E8093F"/>
    <w:rsid w:val="00E81156"/>
    <w:rsid w:val="00E825C3"/>
    <w:rsid w:val="00E82610"/>
    <w:rsid w:val="00E82F1C"/>
    <w:rsid w:val="00E86371"/>
    <w:rsid w:val="00E876B9"/>
    <w:rsid w:val="00E91DE3"/>
    <w:rsid w:val="00E935DB"/>
    <w:rsid w:val="00E950A2"/>
    <w:rsid w:val="00E95B1B"/>
    <w:rsid w:val="00E9651C"/>
    <w:rsid w:val="00E973F7"/>
    <w:rsid w:val="00EA1EFB"/>
    <w:rsid w:val="00EA3F1D"/>
    <w:rsid w:val="00EA68A4"/>
    <w:rsid w:val="00EB1556"/>
    <w:rsid w:val="00EB59F3"/>
    <w:rsid w:val="00EC58F6"/>
    <w:rsid w:val="00EC60DB"/>
    <w:rsid w:val="00EC683E"/>
    <w:rsid w:val="00ED0822"/>
    <w:rsid w:val="00ED36B5"/>
    <w:rsid w:val="00ED3F57"/>
    <w:rsid w:val="00ED50DA"/>
    <w:rsid w:val="00ED6CDC"/>
    <w:rsid w:val="00EE122D"/>
    <w:rsid w:val="00EE1458"/>
    <w:rsid w:val="00EE1B26"/>
    <w:rsid w:val="00EE4BCF"/>
    <w:rsid w:val="00EE4F00"/>
    <w:rsid w:val="00EF3D52"/>
    <w:rsid w:val="00EF709A"/>
    <w:rsid w:val="00F0591B"/>
    <w:rsid w:val="00F064AE"/>
    <w:rsid w:val="00F07ED4"/>
    <w:rsid w:val="00F1176A"/>
    <w:rsid w:val="00F15300"/>
    <w:rsid w:val="00F155F6"/>
    <w:rsid w:val="00F2094A"/>
    <w:rsid w:val="00F20E67"/>
    <w:rsid w:val="00F222B1"/>
    <w:rsid w:val="00F22FA4"/>
    <w:rsid w:val="00F27F58"/>
    <w:rsid w:val="00F4449F"/>
    <w:rsid w:val="00F45269"/>
    <w:rsid w:val="00F470DD"/>
    <w:rsid w:val="00F47B28"/>
    <w:rsid w:val="00F533B0"/>
    <w:rsid w:val="00F54859"/>
    <w:rsid w:val="00F6564D"/>
    <w:rsid w:val="00F6654A"/>
    <w:rsid w:val="00F66F99"/>
    <w:rsid w:val="00F74970"/>
    <w:rsid w:val="00F7521B"/>
    <w:rsid w:val="00F7700A"/>
    <w:rsid w:val="00F77088"/>
    <w:rsid w:val="00F84130"/>
    <w:rsid w:val="00F85586"/>
    <w:rsid w:val="00F938EA"/>
    <w:rsid w:val="00FA2402"/>
    <w:rsid w:val="00FA6261"/>
    <w:rsid w:val="00FA7BDE"/>
    <w:rsid w:val="00FB1507"/>
    <w:rsid w:val="00FB1764"/>
    <w:rsid w:val="00FB236C"/>
    <w:rsid w:val="00FB3050"/>
    <w:rsid w:val="00FB319A"/>
    <w:rsid w:val="00FB3381"/>
    <w:rsid w:val="00FB6B9D"/>
    <w:rsid w:val="00FC0DB6"/>
    <w:rsid w:val="00FC27E3"/>
    <w:rsid w:val="00FC47B3"/>
    <w:rsid w:val="00FC7390"/>
    <w:rsid w:val="00FC7E0C"/>
    <w:rsid w:val="00FD08BB"/>
    <w:rsid w:val="00FD2A75"/>
    <w:rsid w:val="00FD78DC"/>
    <w:rsid w:val="00FE2D73"/>
    <w:rsid w:val="00FE3B46"/>
    <w:rsid w:val="00FF0242"/>
    <w:rsid w:val="00FF3C91"/>
    <w:rsid w:val="01996FF7"/>
    <w:rsid w:val="030EBD42"/>
    <w:rsid w:val="0392BE7C"/>
    <w:rsid w:val="069607AB"/>
    <w:rsid w:val="074CE713"/>
    <w:rsid w:val="077984ED"/>
    <w:rsid w:val="079DFB09"/>
    <w:rsid w:val="08421AD0"/>
    <w:rsid w:val="0C73764D"/>
    <w:rsid w:val="0E2A03E0"/>
    <w:rsid w:val="0E8B082B"/>
    <w:rsid w:val="0EB2F2B6"/>
    <w:rsid w:val="0EF8A643"/>
    <w:rsid w:val="108E3E0F"/>
    <w:rsid w:val="10CD7AC5"/>
    <w:rsid w:val="10D3AD3F"/>
    <w:rsid w:val="1193690A"/>
    <w:rsid w:val="13468BA2"/>
    <w:rsid w:val="14D9EB21"/>
    <w:rsid w:val="1703B4EC"/>
    <w:rsid w:val="170D7BD2"/>
    <w:rsid w:val="173E4653"/>
    <w:rsid w:val="184BF724"/>
    <w:rsid w:val="19E9D571"/>
    <w:rsid w:val="19EBEAD9"/>
    <w:rsid w:val="19F3621C"/>
    <w:rsid w:val="1A161ED1"/>
    <w:rsid w:val="1AC680E6"/>
    <w:rsid w:val="1C65824C"/>
    <w:rsid w:val="1D11B0BB"/>
    <w:rsid w:val="1EB47FEF"/>
    <w:rsid w:val="1EDB020F"/>
    <w:rsid w:val="1F1484FC"/>
    <w:rsid w:val="1F66B06C"/>
    <w:rsid w:val="201A5091"/>
    <w:rsid w:val="216BAAC7"/>
    <w:rsid w:val="217D96AC"/>
    <w:rsid w:val="26127A44"/>
    <w:rsid w:val="26CE8A8C"/>
    <w:rsid w:val="2B1077EA"/>
    <w:rsid w:val="2B292448"/>
    <w:rsid w:val="2B85623F"/>
    <w:rsid w:val="2C088BD6"/>
    <w:rsid w:val="2C0F4B25"/>
    <w:rsid w:val="2C11B824"/>
    <w:rsid w:val="2C1B27F4"/>
    <w:rsid w:val="2CC89543"/>
    <w:rsid w:val="2FBC3BB7"/>
    <w:rsid w:val="3274F323"/>
    <w:rsid w:val="32AB8BEA"/>
    <w:rsid w:val="32C675FB"/>
    <w:rsid w:val="3549CD0D"/>
    <w:rsid w:val="359F047C"/>
    <w:rsid w:val="36B26617"/>
    <w:rsid w:val="392A9295"/>
    <w:rsid w:val="39B7CB4C"/>
    <w:rsid w:val="3ABCDC9A"/>
    <w:rsid w:val="3F635A24"/>
    <w:rsid w:val="3F6FC8E3"/>
    <w:rsid w:val="40602D6B"/>
    <w:rsid w:val="406AA4E4"/>
    <w:rsid w:val="415A5DA1"/>
    <w:rsid w:val="4345C30F"/>
    <w:rsid w:val="43C882CD"/>
    <w:rsid w:val="447CFC49"/>
    <w:rsid w:val="447FC7C6"/>
    <w:rsid w:val="4522E206"/>
    <w:rsid w:val="487E2BB5"/>
    <w:rsid w:val="48E71F51"/>
    <w:rsid w:val="496D0B63"/>
    <w:rsid w:val="4A2CF8CD"/>
    <w:rsid w:val="4B80896E"/>
    <w:rsid w:val="4C446A18"/>
    <w:rsid w:val="4E5A4AB2"/>
    <w:rsid w:val="4EAD360B"/>
    <w:rsid w:val="4F8D875D"/>
    <w:rsid w:val="4FD2FEFE"/>
    <w:rsid w:val="5021405A"/>
    <w:rsid w:val="50AA89DE"/>
    <w:rsid w:val="50F86F81"/>
    <w:rsid w:val="52CDC722"/>
    <w:rsid w:val="57DA5FF9"/>
    <w:rsid w:val="5945E039"/>
    <w:rsid w:val="599F5FEF"/>
    <w:rsid w:val="5CF0D442"/>
    <w:rsid w:val="5D3B6E75"/>
    <w:rsid w:val="5EEC5EFA"/>
    <w:rsid w:val="5F984212"/>
    <w:rsid w:val="610BF209"/>
    <w:rsid w:val="653E6DAE"/>
    <w:rsid w:val="66654161"/>
    <w:rsid w:val="66E5D2CB"/>
    <w:rsid w:val="67296DC6"/>
    <w:rsid w:val="673EDF23"/>
    <w:rsid w:val="68F41C84"/>
    <w:rsid w:val="69D7D47A"/>
    <w:rsid w:val="69E3FDE8"/>
    <w:rsid w:val="6C1CF231"/>
    <w:rsid w:val="6E5A4C3B"/>
    <w:rsid w:val="6F3B5A8B"/>
    <w:rsid w:val="6F70017F"/>
    <w:rsid w:val="6F8D558B"/>
    <w:rsid w:val="70DF8E28"/>
    <w:rsid w:val="722D5C00"/>
    <w:rsid w:val="72D261F0"/>
    <w:rsid w:val="736310F6"/>
    <w:rsid w:val="7493A9A4"/>
    <w:rsid w:val="77080F55"/>
    <w:rsid w:val="78A2336A"/>
    <w:rsid w:val="7A73A393"/>
    <w:rsid w:val="7C54280F"/>
    <w:rsid w:val="7C83A7C2"/>
    <w:rsid w:val="7C923A7B"/>
    <w:rsid w:val="7CD7D419"/>
    <w:rsid w:val="7D0162C8"/>
    <w:rsid w:val="7F2CB739"/>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9CEC74A"/>
  <w15:chartTrackingRefBased/>
  <w15:docId w15:val="{54EB50E0-F9BA-4448-8297-1ABF7DEA3B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lsdException w:name="heading 8" w:semiHidden="1" w:uiPriority="9" w:unhideWhenUsed="1"/>
    <w:lsdException w:name="heading 9" w:semiHidden="1" w:uiPriority="18"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semiHidden="1" w:uiPriority="22" w:qFormat="1"/>
    <w:lsdException w:name="Emphasis" w:semiHidden="1" w:uiPriority="2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159EB"/>
    <w:pPr>
      <w:spacing w:before="240" w:after="240" w:line="240" w:lineRule="auto"/>
    </w:pPr>
  </w:style>
  <w:style w:type="paragraph" w:styleId="Heading1">
    <w:name w:val="heading 1"/>
    <w:next w:val="Normal"/>
    <w:link w:val="Heading1Char"/>
    <w:uiPriority w:val="9"/>
    <w:qFormat/>
    <w:rsid w:val="002159EB"/>
    <w:pPr>
      <w:keepNext/>
      <w:keepLines/>
      <w:spacing w:before="240" w:after="240"/>
      <w:outlineLvl w:val="0"/>
    </w:pPr>
    <w:rPr>
      <w:rFonts w:asciiTheme="majorHAnsi" w:eastAsiaTheme="majorEastAsia" w:hAnsiTheme="majorHAnsi" w:cstheme="majorBidi"/>
      <w:color w:val="004D71"/>
      <w:sz w:val="34"/>
      <w:szCs w:val="32"/>
    </w:rPr>
  </w:style>
  <w:style w:type="paragraph" w:styleId="Heading2">
    <w:name w:val="heading 2"/>
    <w:basedOn w:val="Heading1"/>
    <w:next w:val="Normal"/>
    <w:link w:val="Heading2Char"/>
    <w:uiPriority w:val="11"/>
    <w:qFormat/>
    <w:rsid w:val="002159EB"/>
    <w:pPr>
      <w:spacing w:before="0" w:after="0"/>
      <w:outlineLvl w:val="1"/>
    </w:pPr>
    <w:rPr>
      <w:sz w:val="28"/>
      <w:szCs w:val="26"/>
    </w:rPr>
  </w:style>
  <w:style w:type="paragraph" w:styleId="Heading3">
    <w:name w:val="heading 3"/>
    <w:basedOn w:val="Heading2"/>
    <w:next w:val="Normal"/>
    <w:link w:val="Heading3Char"/>
    <w:uiPriority w:val="12"/>
    <w:qFormat/>
    <w:rsid w:val="002159EB"/>
    <w:pPr>
      <w:spacing w:before="100" w:beforeAutospacing="1" w:after="100" w:afterAutospacing="1"/>
      <w:outlineLvl w:val="2"/>
    </w:pPr>
    <w:rPr>
      <w:sz w:val="26"/>
      <w:szCs w:val="24"/>
    </w:rPr>
  </w:style>
  <w:style w:type="paragraph" w:styleId="Heading4">
    <w:name w:val="heading 4"/>
    <w:basedOn w:val="Heading3"/>
    <w:next w:val="Normal"/>
    <w:link w:val="Heading4Char"/>
    <w:uiPriority w:val="13"/>
    <w:qFormat/>
    <w:rsid w:val="002159EB"/>
    <w:pPr>
      <w:outlineLvl w:val="3"/>
    </w:pPr>
    <w:rPr>
      <w:b/>
      <w:iCs/>
      <w:sz w:val="22"/>
    </w:rPr>
  </w:style>
  <w:style w:type="paragraph" w:styleId="Heading5">
    <w:name w:val="heading 5"/>
    <w:basedOn w:val="Heading4"/>
    <w:next w:val="Normal"/>
    <w:link w:val="Heading5Char"/>
    <w:uiPriority w:val="14"/>
    <w:qFormat/>
    <w:rsid w:val="002159EB"/>
    <w:pPr>
      <w:outlineLvl w:val="4"/>
    </w:pPr>
    <w:rPr>
      <w:b w:val="0"/>
      <w:color w:val="004D71" w:themeColor="text1"/>
    </w:rPr>
  </w:style>
  <w:style w:type="paragraph" w:styleId="Heading6">
    <w:name w:val="heading 6"/>
    <w:basedOn w:val="Heading5"/>
    <w:next w:val="Normal"/>
    <w:link w:val="Heading6Char"/>
    <w:uiPriority w:val="15"/>
    <w:unhideWhenUsed/>
    <w:rsid w:val="002159EB"/>
    <w:pPr>
      <w:spacing w:before="40" w:after="0"/>
      <w:outlineLvl w:val="5"/>
    </w:pPr>
    <w:rPr>
      <w:color w:val="0B557D" w:themeColor="accent1" w:themeShade="7F"/>
    </w:rPr>
  </w:style>
  <w:style w:type="paragraph" w:styleId="Heading7">
    <w:name w:val="heading 7"/>
    <w:basedOn w:val="Heading6"/>
    <w:next w:val="Normal"/>
    <w:link w:val="Heading7Char"/>
    <w:uiPriority w:val="16"/>
    <w:unhideWhenUsed/>
    <w:rsid w:val="002159EB"/>
    <w:pPr>
      <w:outlineLvl w:val="6"/>
    </w:pPr>
    <w:rPr>
      <w:i/>
      <w:iCs w:val="0"/>
    </w:rPr>
  </w:style>
  <w:style w:type="paragraph" w:styleId="Heading8">
    <w:name w:val="heading 8"/>
    <w:basedOn w:val="Heading7"/>
    <w:next w:val="Normal"/>
    <w:link w:val="Heading8Char"/>
    <w:uiPriority w:val="17"/>
    <w:unhideWhenUsed/>
    <w:rsid w:val="002159EB"/>
    <w:pPr>
      <w:outlineLvl w:val="7"/>
    </w:pPr>
    <w:rPr>
      <w:i w:val="0"/>
      <w:color w:val="0075AD" w:themeColor="text1" w:themeTint="D8"/>
      <w:sz w:val="21"/>
      <w:szCs w:val="21"/>
    </w:rPr>
  </w:style>
  <w:style w:type="paragraph" w:styleId="Heading9">
    <w:name w:val="heading 9"/>
    <w:basedOn w:val="Heading8"/>
    <w:next w:val="Normal"/>
    <w:link w:val="Heading9Char"/>
    <w:uiPriority w:val="18"/>
    <w:semiHidden/>
    <w:unhideWhenUsed/>
    <w:rsid w:val="002159EB"/>
    <w:pPr>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Letterref">
    <w:name w:val="Letter ref"/>
    <w:basedOn w:val="Normal"/>
    <w:next w:val="Address"/>
    <w:link w:val="LetterrefChar"/>
    <w:uiPriority w:val="20"/>
    <w:qFormat/>
    <w:rsid w:val="002159EB"/>
    <w:pPr>
      <w:spacing w:before="0" w:after="0"/>
      <w:contextualSpacing/>
    </w:pPr>
  </w:style>
  <w:style w:type="paragraph" w:customStyle="1" w:styleId="Address">
    <w:name w:val="Address"/>
    <w:basedOn w:val="Normal"/>
    <w:next w:val="Normal"/>
    <w:link w:val="AddressChar"/>
    <w:uiPriority w:val="21"/>
    <w:qFormat/>
    <w:rsid w:val="002159EB"/>
    <w:pPr>
      <w:keepLines/>
      <w:contextualSpacing/>
    </w:pPr>
  </w:style>
  <w:style w:type="character" w:customStyle="1" w:styleId="AddressChar">
    <w:name w:val="Address Char"/>
    <w:basedOn w:val="DefaultParagraphFont"/>
    <w:link w:val="Address"/>
    <w:uiPriority w:val="21"/>
    <w:rsid w:val="002159EB"/>
  </w:style>
  <w:style w:type="character" w:styleId="CommentReference">
    <w:name w:val="annotation reference"/>
    <w:basedOn w:val="DefaultParagraphFont"/>
    <w:uiPriority w:val="99"/>
    <w:unhideWhenUsed/>
    <w:qFormat/>
    <w:rsid w:val="002159EB"/>
    <w:rPr>
      <w:rFonts w:asciiTheme="minorHAnsi" w:hAnsiTheme="minorHAnsi"/>
      <w:sz w:val="22"/>
      <w:szCs w:val="16"/>
    </w:rPr>
  </w:style>
  <w:style w:type="paragraph" w:styleId="ListParagraph">
    <w:name w:val="List Paragraph"/>
    <w:basedOn w:val="Normal"/>
    <w:uiPriority w:val="34"/>
    <w:qFormat/>
    <w:rsid w:val="002159EB"/>
    <w:pPr>
      <w:ind w:left="720"/>
      <w:contextualSpacing/>
    </w:pPr>
  </w:style>
  <w:style w:type="character" w:customStyle="1" w:styleId="Heading1Char">
    <w:name w:val="Heading 1 Char"/>
    <w:basedOn w:val="DefaultParagraphFont"/>
    <w:link w:val="Heading1"/>
    <w:uiPriority w:val="9"/>
    <w:rsid w:val="002159EB"/>
    <w:rPr>
      <w:rFonts w:asciiTheme="majorHAnsi" w:eastAsiaTheme="majorEastAsia" w:hAnsiTheme="majorHAnsi" w:cstheme="majorBidi"/>
      <w:color w:val="004D71"/>
      <w:sz w:val="34"/>
      <w:szCs w:val="32"/>
    </w:rPr>
  </w:style>
  <w:style w:type="character" w:styleId="Hyperlink">
    <w:name w:val="Hyperlink"/>
    <w:basedOn w:val="DefaultParagraphFont"/>
    <w:uiPriority w:val="99"/>
    <w:unhideWhenUsed/>
    <w:qFormat/>
    <w:rsid w:val="002159EB"/>
    <w:rPr>
      <w:rFonts w:asciiTheme="majorHAnsi" w:hAnsiTheme="majorHAnsi"/>
      <w:color w:val="836C60"/>
      <w:sz w:val="22"/>
      <w:u w:val="single"/>
    </w:rPr>
  </w:style>
  <w:style w:type="paragraph" w:styleId="ListBullet">
    <w:name w:val="List Bullet"/>
    <w:basedOn w:val="Normal"/>
    <w:uiPriority w:val="5"/>
    <w:qFormat/>
    <w:rsid w:val="002159EB"/>
    <w:pPr>
      <w:numPr>
        <w:numId w:val="2"/>
      </w:numPr>
      <w:contextualSpacing/>
    </w:pPr>
  </w:style>
  <w:style w:type="numbering" w:customStyle="1" w:styleId="Numberedlist-TLS">
    <w:name w:val="Numbered list - TLS"/>
    <w:uiPriority w:val="99"/>
    <w:rsid w:val="002159EB"/>
    <w:pPr>
      <w:numPr>
        <w:numId w:val="1"/>
      </w:numPr>
    </w:pPr>
  </w:style>
  <w:style w:type="paragraph" w:styleId="Subtitle">
    <w:name w:val="Subtitle"/>
    <w:basedOn w:val="Normal"/>
    <w:next w:val="Normal"/>
    <w:link w:val="SubtitleChar"/>
    <w:uiPriority w:val="11"/>
    <w:semiHidden/>
    <w:rsid w:val="002159EB"/>
    <w:pPr>
      <w:numPr>
        <w:ilvl w:val="1"/>
        <w:numId w:val="4"/>
      </w:numPr>
      <w:spacing w:after="160"/>
    </w:pPr>
    <w:rPr>
      <w:rFonts w:eastAsiaTheme="minorEastAsia"/>
      <w:color w:val="00ABFD" w:themeColor="text1" w:themeTint="A5"/>
      <w:spacing w:val="15"/>
    </w:rPr>
  </w:style>
  <w:style w:type="character" w:customStyle="1" w:styleId="SubtitleChar">
    <w:name w:val="Subtitle Char"/>
    <w:basedOn w:val="DefaultParagraphFont"/>
    <w:link w:val="Subtitle"/>
    <w:uiPriority w:val="11"/>
    <w:semiHidden/>
    <w:rsid w:val="002159EB"/>
    <w:rPr>
      <w:rFonts w:eastAsiaTheme="minorEastAsia"/>
      <w:color w:val="00ABFD" w:themeColor="text1" w:themeTint="A5"/>
      <w:spacing w:val="15"/>
    </w:rPr>
  </w:style>
  <w:style w:type="character" w:customStyle="1" w:styleId="Heading2Char">
    <w:name w:val="Heading 2 Char"/>
    <w:basedOn w:val="DefaultParagraphFont"/>
    <w:link w:val="Heading2"/>
    <w:uiPriority w:val="11"/>
    <w:rsid w:val="002159EB"/>
    <w:rPr>
      <w:rFonts w:asciiTheme="majorHAnsi" w:eastAsiaTheme="majorEastAsia" w:hAnsiTheme="majorHAnsi" w:cstheme="majorBidi"/>
      <w:color w:val="004D71"/>
      <w:sz w:val="28"/>
      <w:szCs w:val="26"/>
    </w:rPr>
  </w:style>
  <w:style w:type="character" w:customStyle="1" w:styleId="Heading3Char">
    <w:name w:val="Heading 3 Char"/>
    <w:basedOn w:val="DefaultParagraphFont"/>
    <w:link w:val="Heading3"/>
    <w:uiPriority w:val="12"/>
    <w:rsid w:val="002159EB"/>
    <w:rPr>
      <w:rFonts w:asciiTheme="majorHAnsi" w:eastAsiaTheme="majorEastAsia" w:hAnsiTheme="majorHAnsi" w:cstheme="majorBidi"/>
      <w:color w:val="004D71"/>
      <w:sz w:val="26"/>
      <w:szCs w:val="24"/>
    </w:rPr>
  </w:style>
  <w:style w:type="character" w:customStyle="1" w:styleId="Heading4Char">
    <w:name w:val="Heading 4 Char"/>
    <w:basedOn w:val="DefaultParagraphFont"/>
    <w:link w:val="Heading4"/>
    <w:uiPriority w:val="13"/>
    <w:rsid w:val="002159EB"/>
    <w:rPr>
      <w:rFonts w:asciiTheme="majorHAnsi" w:eastAsiaTheme="majorEastAsia" w:hAnsiTheme="majorHAnsi" w:cstheme="majorBidi"/>
      <w:b/>
      <w:iCs/>
      <w:color w:val="004D71"/>
      <w:szCs w:val="24"/>
    </w:rPr>
  </w:style>
  <w:style w:type="table" w:styleId="TableGrid">
    <w:name w:val="Table Grid"/>
    <w:basedOn w:val="TableNormal"/>
    <w:uiPriority w:val="39"/>
    <w:rsid w:val="002159E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Style-TLS">
    <w:name w:val="Table Style - TLS"/>
    <w:basedOn w:val="TableNormal"/>
    <w:uiPriority w:val="99"/>
    <w:rsid w:val="002159EB"/>
    <w:pPr>
      <w:spacing w:after="0" w:line="240" w:lineRule="auto"/>
    </w:pPr>
    <w:rPr>
      <w:color w:val="4D4D4C"/>
    </w:r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wordWrap/>
        <w:jc w:val="left"/>
      </w:pPr>
      <w:rPr>
        <w:rFonts w:asciiTheme="majorHAnsi" w:hAnsiTheme="majorHAnsi"/>
        <w:color w:val="004D71"/>
        <w:sz w:val="22"/>
      </w:rPr>
      <w:tblPr/>
      <w:tcPr>
        <w:shd w:val="clear" w:color="auto" w:fill="FFFFFF" w:themeFill="background1"/>
      </w:tcPr>
    </w:tblStylePr>
    <w:tblStylePr w:type="lastRow">
      <w:rPr>
        <w:rFonts w:asciiTheme="minorHAnsi" w:hAnsiTheme="minorHAnsi"/>
        <w:sz w:val="22"/>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E2F4F4"/>
      </w:tcPr>
    </w:tblStylePr>
    <w:tblStylePr w:type="firstCol">
      <w:rPr>
        <w:rFonts w:asciiTheme="minorHAnsi" w:hAnsiTheme="minorHAnsi"/>
        <w:b w:val="0"/>
        <w:i w:val="0"/>
        <w:color w:val="4D4D4C"/>
        <w:sz w:val="22"/>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tcPr>
    </w:tblStylePr>
    <w:tblStylePr w:type="lastCol">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tcPr>
    </w:tblStylePr>
    <w:tblStylePr w:type="band1Horz">
      <w:rPr>
        <w:rFonts w:asciiTheme="minorHAnsi" w:hAnsiTheme="minorHAnsi"/>
        <w:sz w:val="22"/>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tcPr>
    </w:tblStylePr>
  </w:style>
  <w:style w:type="paragraph" w:styleId="Footer">
    <w:name w:val="footer"/>
    <w:basedOn w:val="Normal"/>
    <w:link w:val="FooterChar"/>
    <w:uiPriority w:val="99"/>
    <w:unhideWhenUsed/>
    <w:qFormat/>
    <w:rsid w:val="002159EB"/>
    <w:pPr>
      <w:tabs>
        <w:tab w:val="center" w:pos="4513"/>
        <w:tab w:val="right" w:pos="9026"/>
      </w:tabs>
      <w:spacing w:before="0" w:after="0"/>
    </w:pPr>
    <w:rPr>
      <w:color w:val="004D71" w:themeColor="text1"/>
      <w:sz w:val="15"/>
    </w:rPr>
  </w:style>
  <w:style w:type="character" w:customStyle="1" w:styleId="FooterChar">
    <w:name w:val="Footer Char"/>
    <w:basedOn w:val="DefaultParagraphFont"/>
    <w:link w:val="Footer"/>
    <w:uiPriority w:val="99"/>
    <w:rsid w:val="002159EB"/>
    <w:rPr>
      <w:color w:val="004D71" w:themeColor="text1"/>
      <w:sz w:val="15"/>
    </w:rPr>
  </w:style>
  <w:style w:type="character" w:customStyle="1" w:styleId="Heading8Char">
    <w:name w:val="Heading 8 Char"/>
    <w:basedOn w:val="DefaultParagraphFont"/>
    <w:link w:val="Heading8"/>
    <w:uiPriority w:val="17"/>
    <w:rsid w:val="002159EB"/>
    <w:rPr>
      <w:rFonts w:asciiTheme="majorHAnsi" w:eastAsiaTheme="majorEastAsia" w:hAnsiTheme="majorHAnsi" w:cstheme="majorBidi"/>
      <w:color w:val="0075AD" w:themeColor="text1" w:themeTint="D8"/>
      <w:sz w:val="21"/>
      <w:szCs w:val="21"/>
    </w:rPr>
  </w:style>
  <w:style w:type="character" w:customStyle="1" w:styleId="Heading7Char">
    <w:name w:val="Heading 7 Char"/>
    <w:basedOn w:val="DefaultParagraphFont"/>
    <w:link w:val="Heading7"/>
    <w:uiPriority w:val="16"/>
    <w:rsid w:val="002159EB"/>
    <w:rPr>
      <w:rFonts w:asciiTheme="majorHAnsi" w:eastAsiaTheme="majorEastAsia" w:hAnsiTheme="majorHAnsi" w:cstheme="majorBidi"/>
      <w:i/>
      <w:color w:val="0B557D" w:themeColor="accent1" w:themeShade="7F"/>
      <w:szCs w:val="24"/>
    </w:rPr>
  </w:style>
  <w:style w:type="character" w:customStyle="1" w:styleId="Heading6Char">
    <w:name w:val="Heading 6 Char"/>
    <w:basedOn w:val="DefaultParagraphFont"/>
    <w:link w:val="Heading6"/>
    <w:uiPriority w:val="15"/>
    <w:rsid w:val="002159EB"/>
    <w:rPr>
      <w:rFonts w:asciiTheme="majorHAnsi" w:eastAsiaTheme="majorEastAsia" w:hAnsiTheme="majorHAnsi" w:cstheme="majorBidi"/>
      <w:iCs/>
      <w:color w:val="0B557D" w:themeColor="accent1" w:themeShade="7F"/>
      <w:szCs w:val="24"/>
    </w:rPr>
  </w:style>
  <w:style w:type="character" w:customStyle="1" w:styleId="Heading5Char">
    <w:name w:val="Heading 5 Char"/>
    <w:basedOn w:val="DefaultParagraphFont"/>
    <w:link w:val="Heading5"/>
    <w:uiPriority w:val="14"/>
    <w:rsid w:val="002159EB"/>
    <w:rPr>
      <w:rFonts w:asciiTheme="majorHAnsi" w:eastAsiaTheme="majorEastAsia" w:hAnsiTheme="majorHAnsi" w:cstheme="majorBidi"/>
      <w:iCs/>
      <w:color w:val="004D71" w:themeColor="text1"/>
      <w:szCs w:val="24"/>
    </w:rPr>
  </w:style>
  <w:style w:type="paragraph" w:styleId="Title">
    <w:name w:val="Title"/>
    <w:basedOn w:val="Normal"/>
    <w:next w:val="Normal"/>
    <w:link w:val="TitleChar"/>
    <w:uiPriority w:val="10"/>
    <w:qFormat/>
    <w:rsid w:val="002159EB"/>
    <w:pPr>
      <w:spacing w:before="0" w:after="0"/>
      <w:contextualSpacing/>
    </w:pPr>
    <w:rPr>
      <w:rFonts w:asciiTheme="majorHAnsi" w:eastAsiaTheme="majorEastAsia" w:hAnsiTheme="majorHAnsi" w:cstheme="majorBidi"/>
      <w:color w:val="004D71" w:themeColor="text1"/>
      <w:spacing w:val="-10"/>
      <w:kern w:val="28"/>
      <w:sz w:val="56"/>
      <w:szCs w:val="56"/>
    </w:rPr>
  </w:style>
  <w:style w:type="character" w:customStyle="1" w:styleId="TitleChar">
    <w:name w:val="Title Char"/>
    <w:basedOn w:val="DefaultParagraphFont"/>
    <w:link w:val="Title"/>
    <w:uiPriority w:val="2"/>
    <w:rsid w:val="002159EB"/>
    <w:rPr>
      <w:rFonts w:asciiTheme="majorHAnsi" w:eastAsiaTheme="majorEastAsia" w:hAnsiTheme="majorHAnsi" w:cstheme="majorBidi"/>
      <w:color w:val="004D71" w:themeColor="text1"/>
      <w:spacing w:val="-10"/>
      <w:kern w:val="28"/>
      <w:sz w:val="56"/>
      <w:szCs w:val="56"/>
    </w:rPr>
  </w:style>
  <w:style w:type="character" w:customStyle="1" w:styleId="LetterrefChar">
    <w:name w:val="Letter ref Char"/>
    <w:basedOn w:val="DefaultParagraphFont"/>
    <w:link w:val="Letterref"/>
    <w:uiPriority w:val="20"/>
    <w:rsid w:val="002159EB"/>
  </w:style>
  <w:style w:type="character" w:customStyle="1" w:styleId="Heading9Char">
    <w:name w:val="Heading 9 Char"/>
    <w:basedOn w:val="DefaultParagraphFont"/>
    <w:link w:val="Heading9"/>
    <w:uiPriority w:val="18"/>
    <w:semiHidden/>
    <w:rsid w:val="002159EB"/>
    <w:rPr>
      <w:rFonts w:asciiTheme="majorHAnsi" w:eastAsiaTheme="majorEastAsia" w:hAnsiTheme="majorHAnsi" w:cstheme="majorBidi"/>
      <w:i/>
      <w:iCs/>
      <w:color w:val="0075AD" w:themeColor="text1" w:themeTint="D8"/>
      <w:sz w:val="21"/>
      <w:szCs w:val="21"/>
    </w:rPr>
  </w:style>
  <w:style w:type="paragraph" w:styleId="TOCHeading">
    <w:name w:val="TOC Heading"/>
    <w:basedOn w:val="Heading1"/>
    <w:next w:val="Normal"/>
    <w:uiPriority w:val="39"/>
    <w:unhideWhenUsed/>
    <w:qFormat/>
    <w:rsid w:val="002159EB"/>
    <w:pPr>
      <w:spacing w:after="0"/>
      <w:outlineLvl w:val="9"/>
    </w:pPr>
    <w:rPr>
      <w:color w:val="004D71" w:themeColor="text1"/>
      <w:sz w:val="32"/>
      <w:lang w:val="en-US"/>
    </w:rPr>
  </w:style>
  <w:style w:type="paragraph" w:customStyle="1" w:styleId="ListNumbered">
    <w:name w:val="List Numbered"/>
    <w:basedOn w:val="ListParagraph"/>
    <w:link w:val="ListNumberedChar"/>
    <w:uiPriority w:val="6"/>
    <w:qFormat/>
    <w:rsid w:val="002159EB"/>
    <w:pPr>
      <w:numPr>
        <w:numId w:val="3"/>
      </w:numPr>
    </w:pPr>
  </w:style>
  <w:style w:type="character" w:customStyle="1" w:styleId="ListNumberedChar">
    <w:name w:val="List Numbered Char"/>
    <w:basedOn w:val="DefaultParagraphFont"/>
    <w:link w:val="ListNumbered"/>
    <w:uiPriority w:val="6"/>
    <w:rsid w:val="002159EB"/>
  </w:style>
  <w:style w:type="paragraph" w:styleId="Header">
    <w:name w:val="header"/>
    <w:basedOn w:val="Normal"/>
    <w:link w:val="HeaderChar"/>
    <w:uiPriority w:val="99"/>
    <w:unhideWhenUsed/>
    <w:qFormat/>
    <w:rsid w:val="002159EB"/>
    <w:pPr>
      <w:tabs>
        <w:tab w:val="center" w:pos="4513"/>
        <w:tab w:val="right" w:pos="9026"/>
      </w:tabs>
      <w:spacing w:before="0" w:after="0"/>
    </w:pPr>
  </w:style>
  <w:style w:type="character" w:customStyle="1" w:styleId="HeaderChar">
    <w:name w:val="Header Char"/>
    <w:basedOn w:val="DefaultParagraphFont"/>
    <w:link w:val="Header"/>
    <w:uiPriority w:val="99"/>
    <w:rsid w:val="002159EB"/>
  </w:style>
  <w:style w:type="paragraph" w:styleId="Quote">
    <w:name w:val="Quote"/>
    <w:basedOn w:val="Normal"/>
    <w:next w:val="Normal"/>
    <w:link w:val="QuoteChar"/>
    <w:uiPriority w:val="21"/>
    <w:qFormat/>
    <w:rsid w:val="001C6437"/>
    <w:pPr>
      <w:spacing w:before="200" w:after="160"/>
      <w:ind w:left="864" w:right="864"/>
      <w:jc w:val="center"/>
    </w:pPr>
    <w:rPr>
      <w:b/>
      <w:iCs/>
      <w:color w:val="836C60" w:themeColor="accent6"/>
    </w:rPr>
  </w:style>
  <w:style w:type="character" w:customStyle="1" w:styleId="QuoteChar">
    <w:name w:val="Quote Char"/>
    <w:basedOn w:val="DefaultParagraphFont"/>
    <w:link w:val="Quote"/>
    <w:uiPriority w:val="21"/>
    <w:rsid w:val="001C6437"/>
    <w:rPr>
      <w:b/>
      <w:iCs/>
      <w:color w:val="836C60" w:themeColor="accent6"/>
    </w:rPr>
  </w:style>
  <w:style w:type="character" w:styleId="PlaceholderText">
    <w:name w:val="Placeholder Text"/>
    <w:basedOn w:val="DefaultParagraphFont"/>
    <w:uiPriority w:val="99"/>
    <w:semiHidden/>
    <w:rsid w:val="003A7F06"/>
    <w:rPr>
      <w:color w:val="808080"/>
    </w:rPr>
  </w:style>
  <w:style w:type="character" w:styleId="Emphasis">
    <w:name w:val="Emphasis"/>
    <w:basedOn w:val="DefaultParagraphFont"/>
    <w:uiPriority w:val="21"/>
    <w:qFormat/>
    <w:rsid w:val="002159EB"/>
    <w:rPr>
      <w:rFonts w:asciiTheme="minorHAnsi" w:hAnsiTheme="minorHAnsi"/>
      <w:b/>
      <w:bCs w:val="0"/>
      <w:i w:val="0"/>
      <w:iCs w:val="0"/>
      <w:caps w:val="0"/>
      <w:smallCaps w:val="0"/>
      <w:strike w:val="0"/>
      <w:dstrike w:val="0"/>
      <w:vanish w:val="0"/>
      <w:color w:val="004D71" w:themeColor="text1"/>
      <w:sz w:val="22"/>
      <w:szCs w:val="22"/>
      <w:u w:val="none"/>
      <w:vertAlign w:val="baseline"/>
    </w:rPr>
  </w:style>
  <w:style w:type="paragraph" w:styleId="NormalWeb">
    <w:name w:val="Normal (Web)"/>
    <w:basedOn w:val="Normal"/>
    <w:uiPriority w:val="99"/>
    <w:unhideWhenUsed/>
    <w:rsid w:val="00944197"/>
    <w:rPr>
      <w:rFonts w:ascii="Times New Roman" w:hAnsi="Times New Roman" w:cs="Times New Roman"/>
      <w:sz w:val="24"/>
      <w:szCs w:val="24"/>
    </w:rPr>
  </w:style>
  <w:style w:type="paragraph" w:styleId="CommentText">
    <w:name w:val="annotation text"/>
    <w:basedOn w:val="Normal"/>
    <w:link w:val="CommentTextChar"/>
    <w:uiPriority w:val="99"/>
    <w:unhideWhenUsed/>
    <w:rsid w:val="00E81156"/>
    <w:pPr>
      <w:spacing w:before="0" w:after="0"/>
    </w:pPr>
    <w:rPr>
      <w:rFonts w:ascii="Times New Roman" w:eastAsia="Times New Roman" w:hAnsi="Times New Roman" w:cs="Times New Roman"/>
      <w:sz w:val="20"/>
      <w:szCs w:val="20"/>
    </w:rPr>
  </w:style>
  <w:style w:type="character" w:customStyle="1" w:styleId="CommentTextChar">
    <w:name w:val="Comment Text Char"/>
    <w:basedOn w:val="DefaultParagraphFont"/>
    <w:link w:val="CommentText"/>
    <w:uiPriority w:val="99"/>
    <w:rsid w:val="00E81156"/>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A35BA8"/>
    <w:pPr>
      <w:spacing w:before="240" w:after="240"/>
    </w:pPr>
    <w:rPr>
      <w:rFonts w:asciiTheme="minorHAnsi" w:eastAsiaTheme="minorHAnsi" w:hAnsiTheme="minorHAnsi" w:cstheme="minorBidi"/>
      <w:b/>
      <w:bCs/>
    </w:rPr>
  </w:style>
  <w:style w:type="character" w:customStyle="1" w:styleId="CommentSubjectChar">
    <w:name w:val="Comment Subject Char"/>
    <w:basedOn w:val="CommentTextChar"/>
    <w:link w:val="CommentSubject"/>
    <w:uiPriority w:val="99"/>
    <w:semiHidden/>
    <w:rsid w:val="00A35BA8"/>
    <w:rPr>
      <w:rFonts w:ascii="Times New Roman" w:eastAsia="Times New Roman" w:hAnsi="Times New Roman" w:cs="Times New Roman"/>
      <w:b/>
      <w:bCs/>
      <w:sz w:val="20"/>
      <w:szCs w:val="20"/>
    </w:rPr>
  </w:style>
  <w:style w:type="paragraph" w:styleId="Revision">
    <w:name w:val="Revision"/>
    <w:hidden/>
    <w:uiPriority w:val="99"/>
    <w:semiHidden/>
    <w:rsid w:val="000034D5"/>
    <w:pPr>
      <w:spacing w:after="0" w:line="240" w:lineRule="auto"/>
    </w:pPr>
  </w:style>
  <w:style w:type="character" w:styleId="UnresolvedMention">
    <w:name w:val="Unresolved Mention"/>
    <w:basedOn w:val="DefaultParagraphFont"/>
    <w:uiPriority w:val="99"/>
    <w:semiHidden/>
    <w:unhideWhenUsed/>
    <w:rsid w:val="003F2554"/>
    <w:rPr>
      <w:color w:val="605E5C"/>
      <w:shd w:val="clear" w:color="auto" w:fill="E1DFDD"/>
    </w:rPr>
  </w:style>
  <w:style w:type="character" w:styleId="Mention">
    <w:name w:val="Mention"/>
    <w:basedOn w:val="DefaultParagraphFont"/>
    <w:uiPriority w:val="99"/>
    <w:unhideWhenUsed/>
    <w:rsid w:val="00573DF0"/>
    <w:rPr>
      <w:color w:val="2B579A"/>
      <w:shd w:val="clear" w:color="auto" w:fill="E1DFDD"/>
    </w:rPr>
  </w:style>
  <w:style w:type="character" w:styleId="FollowedHyperlink">
    <w:name w:val="FollowedHyperlink"/>
    <w:basedOn w:val="DefaultParagraphFont"/>
    <w:uiPriority w:val="99"/>
    <w:semiHidden/>
    <w:unhideWhenUsed/>
    <w:rsid w:val="00AB5EF6"/>
    <w:rPr>
      <w:color w:val="574840" w:themeColor="followedHyperlink"/>
      <w:u w:val="single"/>
    </w:rPr>
  </w:style>
  <w:style w:type="paragraph" w:styleId="BodyText2">
    <w:name w:val="Body Text 2"/>
    <w:basedOn w:val="Normal"/>
    <w:link w:val="BodyText2Char1"/>
    <w:uiPriority w:val="99"/>
    <w:rsid w:val="00FC47B3"/>
    <w:pPr>
      <w:keepLines/>
      <w:spacing w:before="120" w:after="120"/>
      <w:ind w:left="2880"/>
      <w:jc w:val="center"/>
    </w:pPr>
    <w:rPr>
      <w:rFonts w:ascii="Arial" w:eastAsia="Times New Roman" w:hAnsi="Arial" w:cs="Times New Roman"/>
      <w:sz w:val="20"/>
      <w:szCs w:val="20"/>
      <w:lang w:val="en-US"/>
    </w:rPr>
  </w:style>
  <w:style w:type="character" w:customStyle="1" w:styleId="BodyText2Char">
    <w:name w:val="Body Text 2 Char"/>
    <w:basedOn w:val="DefaultParagraphFont"/>
    <w:uiPriority w:val="99"/>
    <w:semiHidden/>
    <w:rsid w:val="00FC47B3"/>
  </w:style>
  <w:style w:type="character" w:customStyle="1" w:styleId="BodyText2Char1">
    <w:name w:val="Body Text 2 Char1"/>
    <w:link w:val="BodyText2"/>
    <w:uiPriority w:val="99"/>
    <w:rsid w:val="00FC47B3"/>
    <w:rPr>
      <w:rFonts w:ascii="Arial" w:eastAsia="Times New Roman" w:hAnsi="Arial" w:cs="Times New Roman"/>
      <w:sz w:val="20"/>
      <w:szCs w:val="20"/>
      <w:lang w:val="en-US"/>
    </w:rPr>
  </w:style>
  <w:style w:type="character" w:styleId="Strong">
    <w:name w:val="Strong"/>
    <w:basedOn w:val="DefaultParagraphFont"/>
    <w:uiPriority w:val="22"/>
    <w:qFormat/>
    <w:rsid w:val="00BD386A"/>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375353683">
      <w:bodyDiv w:val="1"/>
      <w:marLeft w:val="0"/>
      <w:marRight w:val="0"/>
      <w:marTop w:val="0"/>
      <w:marBottom w:val="0"/>
      <w:divBdr>
        <w:top w:val="none" w:sz="0" w:space="0" w:color="auto"/>
        <w:left w:val="none" w:sz="0" w:space="0" w:color="auto"/>
        <w:bottom w:val="none" w:sz="0" w:space="0" w:color="auto"/>
        <w:right w:val="none" w:sz="0" w:space="0" w:color="auto"/>
      </w:divBdr>
    </w:div>
    <w:div w:id="417874227">
      <w:bodyDiv w:val="1"/>
      <w:marLeft w:val="0"/>
      <w:marRight w:val="0"/>
      <w:marTop w:val="0"/>
      <w:marBottom w:val="0"/>
      <w:divBdr>
        <w:top w:val="none" w:sz="0" w:space="0" w:color="auto"/>
        <w:left w:val="none" w:sz="0" w:space="0" w:color="auto"/>
        <w:bottom w:val="none" w:sz="0" w:space="0" w:color="auto"/>
        <w:right w:val="none" w:sz="0" w:space="0" w:color="auto"/>
      </w:divBdr>
    </w:div>
    <w:div w:id="570774006">
      <w:bodyDiv w:val="1"/>
      <w:marLeft w:val="0"/>
      <w:marRight w:val="0"/>
      <w:marTop w:val="0"/>
      <w:marBottom w:val="0"/>
      <w:divBdr>
        <w:top w:val="none" w:sz="0" w:space="0" w:color="auto"/>
        <w:left w:val="none" w:sz="0" w:space="0" w:color="auto"/>
        <w:bottom w:val="none" w:sz="0" w:space="0" w:color="auto"/>
        <w:right w:val="none" w:sz="0" w:space="0" w:color="auto"/>
      </w:divBdr>
    </w:div>
    <w:div w:id="891694658">
      <w:bodyDiv w:val="1"/>
      <w:marLeft w:val="0"/>
      <w:marRight w:val="0"/>
      <w:marTop w:val="0"/>
      <w:marBottom w:val="0"/>
      <w:divBdr>
        <w:top w:val="none" w:sz="0" w:space="0" w:color="auto"/>
        <w:left w:val="none" w:sz="0" w:space="0" w:color="auto"/>
        <w:bottom w:val="none" w:sz="0" w:space="0" w:color="auto"/>
        <w:right w:val="none" w:sz="0" w:space="0" w:color="auto"/>
      </w:divBdr>
    </w:div>
    <w:div w:id="1252274565">
      <w:bodyDiv w:val="1"/>
      <w:marLeft w:val="0"/>
      <w:marRight w:val="0"/>
      <w:marTop w:val="0"/>
      <w:marBottom w:val="0"/>
      <w:divBdr>
        <w:top w:val="none" w:sz="0" w:space="0" w:color="auto"/>
        <w:left w:val="none" w:sz="0" w:space="0" w:color="auto"/>
        <w:bottom w:val="none" w:sz="0" w:space="0" w:color="auto"/>
        <w:right w:val="none" w:sz="0" w:space="0" w:color="auto"/>
      </w:divBdr>
      <w:divsChild>
        <w:div w:id="1412845996">
          <w:marLeft w:val="0"/>
          <w:marRight w:val="0"/>
          <w:marTop w:val="0"/>
          <w:marBottom w:val="0"/>
          <w:divBdr>
            <w:top w:val="none" w:sz="0" w:space="0" w:color="auto"/>
            <w:left w:val="none" w:sz="0" w:space="0" w:color="auto"/>
            <w:bottom w:val="none" w:sz="0" w:space="0" w:color="auto"/>
            <w:right w:val="none" w:sz="0" w:space="0" w:color="auto"/>
          </w:divBdr>
        </w:div>
      </w:divsChild>
    </w:div>
    <w:div w:id="1287272465">
      <w:bodyDiv w:val="1"/>
      <w:marLeft w:val="0"/>
      <w:marRight w:val="0"/>
      <w:marTop w:val="0"/>
      <w:marBottom w:val="0"/>
      <w:divBdr>
        <w:top w:val="none" w:sz="0" w:space="0" w:color="auto"/>
        <w:left w:val="none" w:sz="0" w:space="0" w:color="auto"/>
        <w:bottom w:val="none" w:sz="0" w:space="0" w:color="auto"/>
        <w:right w:val="none" w:sz="0" w:space="0" w:color="auto"/>
      </w:divBdr>
    </w:div>
    <w:div w:id="1367365080">
      <w:bodyDiv w:val="1"/>
      <w:marLeft w:val="0"/>
      <w:marRight w:val="0"/>
      <w:marTop w:val="0"/>
      <w:marBottom w:val="0"/>
      <w:divBdr>
        <w:top w:val="none" w:sz="0" w:space="0" w:color="auto"/>
        <w:left w:val="none" w:sz="0" w:space="0" w:color="auto"/>
        <w:bottom w:val="none" w:sz="0" w:space="0" w:color="auto"/>
        <w:right w:val="none" w:sz="0" w:space="0" w:color="auto"/>
      </w:divBdr>
      <w:divsChild>
        <w:div w:id="1402214704">
          <w:marLeft w:val="0"/>
          <w:marRight w:val="0"/>
          <w:marTop w:val="0"/>
          <w:marBottom w:val="0"/>
          <w:divBdr>
            <w:top w:val="none" w:sz="0" w:space="0" w:color="auto"/>
            <w:left w:val="none" w:sz="0" w:space="0" w:color="auto"/>
            <w:bottom w:val="none" w:sz="0" w:space="0" w:color="auto"/>
            <w:right w:val="none" w:sz="0" w:space="0" w:color="auto"/>
          </w:divBdr>
        </w:div>
      </w:divsChild>
    </w:div>
    <w:div w:id="1608805929">
      <w:bodyDiv w:val="1"/>
      <w:marLeft w:val="0"/>
      <w:marRight w:val="0"/>
      <w:marTop w:val="0"/>
      <w:marBottom w:val="0"/>
      <w:divBdr>
        <w:top w:val="none" w:sz="0" w:space="0" w:color="auto"/>
        <w:left w:val="none" w:sz="0" w:space="0" w:color="auto"/>
        <w:bottom w:val="none" w:sz="0" w:space="0" w:color="auto"/>
        <w:right w:val="none" w:sz="0" w:space="0" w:color="auto"/>
      </w:divBdr>
      <w:divsChild>
        <w:div w:id="134297716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microsoft.com/office/2011/relationships/commentsExtended" Target="commentsExtended.xml"/><Relationship Id="rId18" Type="http://schemas.openxmlformats.org/officeDocument/2006/relationships/diagramQuickStyle" Target="diagrams/quickStyle1.xml"/><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comments" Target="comments.xml"/><Relationship Id="rId17" Type="http://schemas.openxmlformats.org/officeDocument/2006/relationships/diagramLayout" Target="diagrams/layout1.xml"/><Relationship Id="rId25"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diagramData" Target="diagrams/data1.xml"/><Relationship Id="rId20" Type="http://schemas.microsoft.com/office/2007/relationships/diagramDrawing" Target="diagrams/drawing1.xml"/><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2.xml"/><Relationship Id="rId5" Type="http://schemas.openxmlformats.org/officeDocument/2006/relationships/customXml" Target="../customXml/item5.xml"/><Relationship Id="rId15" Type="http://schemas.microsoft.com/office/2018/08/relationships/commentsExtensible" Target="commentsExtensible.xml"/><Relationship Id="rId23" Type="http://schemas.openxmlformats.org/officeDocument/2006/relationships/footer" Target="footer1.xml"/><Relationship Id="rId28" Type="http://schemas.microsoft.com/office/2011/relationships/people" Target="people.xml"/><Relationship Id="rId10" Type="http://schemas.openxmlformats.org/officeDocument/2006/relationships/footnotes" Target="footnotes.xml"/><Relationship Id="rId19" Type="http://schemas.openxmlformats.org/officeDocument/2006/relationships/diagramColors" Target="diagrams/colors1.xm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16/09/relationships/commentsIds" Target="commentsIds.xml"/><Relationship Id="rId22" Type="http://schemas.openxmlformats.org/officeDocument/2006/relationships/header" Target="header2.xml"/><Relationship Id="rId27" Type="http://schemas.openxmlformats.org/officeDocument/2006/relationships/fontTable" Target="fontTable.xml"/><Relationship Id="rId30" Type="http://schemas.openxmlformats.org/officeDocument/2006/relationships/theme" Target="theme/theme1.xml"/></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6677A86E-7E25-4A8E-8C2B-790779A0520F}"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5C95E506-7CDD-46A1-BDC3-278BCC4122AE}">
      <dgm:prSet phldrT="[Text]"/>
      <dgm:spPr>
        <a:solidFill>
          <a:srgbClr val="28A8EB"/>
        </a:solidFill>
      </dgm:spPr>
      <dgm:t>
        <a:bodyPr/>
        <a:lstStyle/>
        <a:p>
          <a:r>
            <a:rPr lang="en-GB"/>
            <a:t>Executive Director - Technology and Change</a:t>
          </a:r>
        </a:p>
      </dgm:t>
    </dgm:pt>
    <dgm:pt modelId="{0412B040-0ADD-4496-B752-073B6ACBA59A}" type="parTrans" cxnId="{A79AA984-BECD-4B39-93FB-994C50A98E45}">
      <dgm:prSet/>
      <dgm:spPr/>
      <dgm:t>
        <a:bodyPr/>
        <a:lstStyle/>
        <a:p>
          <a:endParaRPr lang="en-GB"/>
        </a:p>
      </dgm:t>
    </dgm:pt>
    <dgm:pt modelId="{03E3666D-FE7A-4197-9C59-704863597EB9}" type="sibTrans" cxnId="{A79AA984-BECD-4B39-93FB-994C50A98E45}">
      <dgm:prSet/>
      <dgm:spPr/>
      <dgm:t>
        <a:bodyPr/>
        <a:lstStyle/>
        <a:p>
          <a:endParaRPr lang="en-GB"/>
        </a:p>
      </dgm:t>
    </dgm:pt>
    <dgm:pt modelId="{FBF9BD40-6B22-4A79-A7A6-0C3E9CEC6758}">
      <dgm:prSet phldrT="[Text]"/>
      <dgm:spPr>
        <a:solidFill>
          <a:srgbClr val="28A8EB"/>
        </a:solidFill>
      </dgm:spPr>
      <dgm:t>
        <a:bodyPr/>
        <a:lstStyle/>
        <a:p>
          <a:r>
            <a:rPr lang="en-GB"/>
            <a:t>Head of Product and Delivery</a:t>
          </a:r>
        </a:p>
      </dgm:t>
    </dgm:pt>
    <dgm:pt modelId="{992636CF-B4CA-4B91-A760-7E94E68D6AC5}" type="parTrans" cxnId="{493EE630-5C0E-4E11-B6C2-6825A5BF01BC}">
      <dgm:prSet/>
      <dgm:spPr/>
      <dgm:t>
        <a:bodyPr/>
        <a:lstStyle/>
        <a:p>
          <a:endParaRPr lang="en-GB"/>
        </a:p>
      </dgm:t>
    </dgm:pt>
    <dgm:pt modelId="{0CAEDC2B-B70C-4E46-9D59-4D268D2B278A}" type="sibTrans" cxnId="{493EE630-5C0E-4E11-B6C2-6825A5BF01BC}">
      <dgm:prSet/>
      <dgm:spPr/>
      <dgm:t>
        <a:bodyPr/>
        <a:lstStyle/>
        <a:p>
          <a:endParaRPr lang="en-GB"/>
        </a:p>
      </dgm:t>
    </dgm:pt>
    <dgm:pt modelId="{73FC5075-E5B1-4078-A02E-D269BDED941A}">
      <dgm:prSet phldrT="[Text]"/>
      <dgm:spPr>
        <a:solidFill>
          <a:srgbClr val="28A8EB"/>
        </a:solidFill>
      </dgm:spPr>
      <dgm:t>
        <a:bodyPr/>
        <a:lstStyle/>
        <a:p>
          <a:r>
            <a:rPr lang="en-GB"/>
            <a:t>AI Product Owner</a:t>
          </a:r>
        </a:p>
      </dgm:t>
    </dgm:pt>
    <dgm:pt modelId="{FAE63451-D089-4993-A54F-7E05A32F41A0}" type="parTrans" cxnId="{47C785D1-FE9A-408E-9016-95A6311EFAD6}">
      <dgm:prSet/>
      <dgm:spPr/>
      <dgm:t>
        <a:bodyPr/>
        <a:lstStyle/>
        <a:p>
          <a:endParaRPr lang="en-GB"/>
        </a:p>
      </dgm:t>
    </dgm:pt>
    <dgm:pt modelId="{B84B5FB2-896F-4445-8788-E61881386E03}" type="sibTrans" cxnId="{47C785D1-FE9A-408E-9016-95A6311EFAD6}">
      <dgm:prSet/>
      <dgm:spPr/>
      <dgm:t>
        <a:bodyPr/>
        <a:lstStyle/>
        <a:p>
          <a:endParaRPr lang="en-GB"/>
        </a:p>
      </dgm:t>
    </dgm:pt>
    <dgm:pt modelId="{880A9846-0568-47F0-B0E8-BB1A6CE8F233}" type="pres">
      <dgm:prSet presAssocID="{6677A86E-7E25-4A8E-8C2B-790779A0520F}" presName="hierChild1" presStyleCnt="0">
        <dgm:presLayoutVars>
          <dgm:orgChart val="1"/>
          <dgm:chPref val="1"/>
          <dgm:dir/>
          <dgm:animOne val="branch"/>
          <dgm:animLvl val="lvl"/>
          <dgm:resizeHandles/>
        </dgm:presLayoutVars>
      </dgm:prSet>
      <dgm:spPr/>
    </dgm:pt>
    <dgm:pt modelId="{AD09B452-9799-4604-9574-D053991684D1}" type="pres">
      <dgm:prSet presAssocID="{5C95E506-7CDD-46A1-BDC3-278BCC4122AE}" presName="hierRoot1" presStyleCnt="0">
        <dgm:presLayoutVars>
          <dgm:hierBranch val="init"/>
        </dgm:presLayoutVars>
      </dgm:prSet>
      <dgm:spPr/>
    </dgm:pt>
    <dgm:pt modelId="{43ED8C0F-74F9-4560-BEA1-E507FF6249BE}" type="pres">
      <dgm:prSet presAssocID="{5C95E506-7CDD-46A1-BDC3-278BCC4122AE}" presName="rootComposite1" presStyleCnt="0"/>
      <dgm:spPr/>
    </dgm:pt>
    <dgm:pt modelId="{103C51A5-B4BA-42B6-B94C-A4C40FE52DFA}" type="pres">
      <dgm:prSet presAssocID="{5C95E506-7CDD-46A1-BDC3-278BCC4122AE}" presName="rootText1" presStyleLbl="node0" presStyleIdx="0" presStyleCnt="1">
        <dgm:presLayoutVars>
          <dgm:chPref val="3"/>
        </dgm:presLayoutVars>
      </dgm:prSet>
      <dgm:spPr/>
    </dgm:pt>
    <dgm:pt modelId="{D657BE53-56D4-448B-BFA9-D7E1539FE243}" type="pres">
      <dgm:prSet presAssocID="{5C95E506-7CDD-46A1-BDC3-278BCC4122AE}" presName="rootConnector1" presStyleLbl="node1" presStyleIdx="0" presStyleCnt="0"/>
      <dgm:spPr/>
    </dgm:pt>
    <dgm:pt modelId="{99327473-D978-41E5-84B9-16163C5283AA}" type="pres">
      <dgm:prSet presAssocID="{5C95E506-7CDD-46A1-BDC3-278BCC4122AE}" presName="hierChild2" presStyleCnt="0"/>
      <dgm:spPr/>
    </dgm:pt>
    <dgm:pt modelId="{358347B2-8A2F-4838-AE9F-5EED3A37ACD3}" type="pres">
      <dgm:prSet presAssocID="{992636CF-B4CA-4B91-A760-7E94E68D6AC5}" presName="Name37" presStyleLbl="parChTrans1D2" presStyleIdx="0" presStyleCnt="1"/>
      <dgm:spPr/>
    </dgm:pt>
    <dgm:pt modelId="{085683B9-F8CC-419E-A96F-F776EAF69576}" type="pres">
      <dgm:prSet presAssocID="{FBF9BD40-6B22-4A79-A7A6-0C3E9CEC6758}" presName="hierRoot2" presStyleCnt="0">
        <dgm:presLayoutVars>
          <dgm:hierBranch val="init"/>
        </dgm:presLayoutVars>
      </dgm:prSet>
      <dgm:spPr/>
    </dgm:pt>
    <dgm:pt modelId="{F2D1E90E-63F1-4178-B4FA-1D8A99DB90CC}" type="pres">
      <dgm:prSet presAssocID="{FBF9BD40-6B22-4A79-A7A6-0C3E9CEC6758}" presName="rootComposite" presStyleCnt="0"/>
      <dgm:spPr/>
    </dgm:pt>
    <dgm:pt modelId="{900B4EC1-2F7F-49F0-A568-3C1E9587B480}" type="pres">
      <dgm:prSet presAssocID="{FBF9BD40-6B22-4A79-A7A6-0C3E9CEC6758}" presName="rootText" presStyleLbl="node2" presStyleIdx="0" presStyleCnt="1">
        <dgm:presLayoutVars>
          <dgm:chPref val="3"/>
        </dgm:presLayoutVars>
      </dgm:prSet>
      <dgm:spPr/>
    </dgm:pt>
    <dgm:pt modelId="{0B8E2B4B-6079-455F-B57D-0BFAD5450E19}" type="pres">
      <dgm:prSet presAssocID="{FBF9BD40-6B22-4A79-A7A6-0C3E9CEC6758}" presName="rootConnector" presStyleLbl="node2" presStyleIdx="0" presStyleCnt="1"/>
      <dgm:spPr/>
    </dgm:pt>
    <dgm:pt modelId="{5AF7B58E-622D-424E-9D1E-F8DE83B0E66F}" type="pres">
      <dgm:prSet presAssocID="{FBF9BD40-6B22-4A79-A7A6-0C3E9CEC6758}" presName="hierChild4" presStyleCnt="0"/>
      <dgm:spPr/>
    </dgm:pt>
    <dgm:pt modelId="{2E2DD53B-222F-44A1-9FA6-6C5E7ED73B3A}" type="pres">
      <dgm:prSet presAssocID="{FAE63451-D089-4993-A54F-7E05A32F41A0}" presName="Name37" presStyleLbl="parChTrans1D3" presStyleIdx="0" presStyleCnt="1"/>
      <dgm:spPr/>
    </dgm:pt>
    <dgm:pt modelId="{3218EE67-FB0D-418F-807F-6BED820B7560}" type="pres">
      <dgm:prSet presAssocID="{73FC5075-E5B1-4078-A02E-D269BDED941A}" presName="hierRoot2" presStyleCnt="0">
        <dgm:presLayoutVars>
          <dgm:hierBranch val="init"/>
        </dgm:presLayoutVars>
      </dgm:prSet>
      <dgm:spPr/>
    </dgm:pt>
    <dgm:pt modelId="{525FC8D7-0096-4143-B0D4-3A22DCA4BA97}" type="pres">
      <dgm:prSet presAssocID="{73FC5075-E5B1-4078-A02E-D269BDED941A}" presName="rootComposite" presStyleCnt="0"/>
      <dgm:spPr/>
    </dgm:pt>
    <dgm:pt modelId="{6CB5394E-15D5-4AC5-8B7F-E1EAA41EA209}" type="pres">
      <dgm:prSet presAssocID="{73FC5075-E5B1-4078-A02E-D269BDED941A}" presName="rootText" presStyleLbl="node3" presStyleIdx="0" presStyleCnt="1">
        <dgm:presLayoutVars>
          <dgm:chPref val="3"/>
        </dgm:presLayoutVars>
      </dgm:prSet>
      <dgm:spPr/>
    </dgm:pt>
    <dgm:pt modelId="{96496B73-CF9D-4D08-9698-4C3B00B197B9}" type="pres">
      <dgm:prSet presAssocID="{73FC5075-E5B1-4078-A02E-D269BDED941A}" presName="rootConnector" presStyleLbl="node3" presStyleIdx="0" presStyleCnt="1"/>
      <dgm:spPr/>
    </dgm:pt>
    <dgm:pt modelId="{3701215A-54AE-488E-96BD-14F90B8006AD}" type="pres">
      <dgm:prSet presAssocID="{73FC5075-E5B1-4078-A02E-D269BDED941A}" presName="hierChild4" presStyleCnt="0"/>
      <dgm:spPr/>
    </dgm:pt>
    <dgm:pt modelId="{23418283-C24C-4DA3-B884-05D29D2A046B}" type="pres">
      <dgm:prSet presAssocID="{73FC5075-E5B1-4078-A02E-D269BDED941A}" presName="hierChild5" presStyleCnt="0"/>
      <dgm:spPr/>
    </dgm:pt>
    <dgm:pt modelId="{D02B1D0E-4CC2-4B26-A06D-C80A329C4552}" type="pres">
      <dgm:prSet presAssocID="{FBF9BD40-6B22-4A79-A7A6-0C3E9CEC6758}" presName="hierChild5" presStyleCnt="0"/>
      <dgm:spPr/>
    </dgm:pt>
    <dgm:pt modelId="{D8376551-9A53-4F1F-9325-B6B24EC6D3DB}" type="pres">
      <dgm:prSet presAssocID="{5C95E506-7CDD-46A1-BDC3-278BCC4122AE}" presName="hierChild3" presStyleCnt="0"/>
      <dgm:spPr/>
    </dgm:pt>
  </dgm:ptLst>
  <dgm:cxnLst>
    <dgm:cxn modelId="{5EC36400-1C08-8F44-BB99-2139D62898E0}" type="presOf" srcId="{FBF9BD40-6B22-4A79-A7A6-0C3E9CEC6758}" destId="{900B4EC1-2F7F-49F0-A568-3C1E9587B480}" srcOrd="0" destOrd="0" presId="urn:microsoft.com/office/officeart/2005/8/layout/orgChart1"/>
    <dgm:cxn modelId="{1988E818-A386-1B48-89C2-9AF5ADB81611}" type="presOf" srcId="{FAE63451-D089-4993-A54F-7E05A32F41A0}" destId="{2E2DD53B-222F-44A1-9FA6-6C5E7ED73B3A}" srcOrd="0" destOrd="0" presId="urn:microsoft.com/office/officeart/2005/8/layout/orgChart1"/>
    <dgm:cxn modelId="{1BE24E28-435D-B14C-8E4E-3C57FDF01BBB}" type="presOf" srcId="{FBF9BD40-6B22-4A79-A7A6-0C3E9CEC6758}" destId="{0B8E2B4B-6079-455F-B57D-0BFAD5450E19}" srcOrd="1" destOrd="0" presId="urn:microsoft.com/office/officeart/2005/8/layout/orgChart1"/>
    <dgm:cxn modelId="{493EE630-5C0E-4E11-B6C2-6825A5BF01BC}" srcId="{5C95E506-7CDD-46A1-BDC3-278BCC4122AE}" destId="{FBF9BD40-6B22-4A79-A7A6-0C3E9CEC6758}" srcOrd="0" destOrd="0" parTransId="{992636CF-B4CA-4B91-A760-7E94E68D6AC5}" sibTransId="{0CAEDC2B-B70C-4E46-9D59-4D268D2B278A}"/>
    <dgm:cxn modelId="{70B40F3D-0BE8-674F-A786-1D76B6B4D3B7}" type="presOf" srcId="{992636CF-B4CA-4B91-A760-7E94E68D6AC5}" destId="{358347B2-8A2F-4838-AE9F-5EED3A37ACD3}" srcOrd="0" destOrd="0" presId="urn:microsoft.com/office/officeart/2005/8/layout/orgChart1"/>
    <dgm:cxn modelId="{9F114E61-2223-BC40-908A-64963556111B}" type="presOf" srcId="{73FC5075-E5B1-4078-A02E-D269BDED941A}" destId="{6CB5394E-15D5-4AC5-8B7F-E1EAA41EA209}" srcOrd="0" destOrd="0" presId="urn:microsoft.com/office/officeart/2005/8/layout/orgChart1"/>
    <dgm:cxn modelId="{E7E2F770-C424-468C-8947-E51D881065DB}" type="presOf" srcId="{6677A86E-7E25-4A8E-8C2B-790779A0520F}" destId="{880A9846-0568-47F0-B0E8-BB1A6CE8F233}" srcOrd="0" destOrd="0" presId="urn:microsoft.com/office/officeart/2005/8/layout/orgChart1"/>
    <dgm:cxn modelId="{A79AA984-BECD-4B39-93FB-994C50A98E45}" srcId="{6677A86E-7E25-4A8E-8C2B-790779A0520F}" destId="{5C95E506-7CDD-46A1-BDC3-278BCC4122AE}" srcOrd="0" destOrd="0" parTransId="{0412B040-0ADD-4496-B752-073B6ACBA59A}" sibTransId="{03E3666D-FE7A-4197-9C59-704863597EB9}"/>
    <dgm:cxn modelId="{45C5C385-38D7-4B81-8E48-FDC892C6B08A}" type="presOf" srcId="{5C95E506-7CDD-46A1-BDC3-278BCC4122AE}" destId="{D657BE53-56D4-448B-BFA9-D7E1539FE243}" srcOrd="1" destOrd="0" presId="urn:microsoft.com/office/officeart/2005/8/layout/orgChart1"/>
    <dgm:cxn modelId="{72F8878B-A719-428E-B0D7-65C3B0BCD27D}" type="presOf" srcId="{5C95E506-7CDD-46A1-BDC3-278BCC4122AE}" destId="{103C51A5-B4BA-42B6-B94C-A4C40FE52DFA}" srcOrd="0" destOrd="0" presId="urn:microsoft.com/office/officeart/2005/8/layout/orgChart1"/>
    <dgm:cxn modelId="{47C785D1-FE9A-408E-9016-95A6311EFAD6}" srcId="{FBF9BD40-6B22-4A79-A7A6-0C3E9CEC6758}" destId="{73FC5075-E5B1-4078-A02E-D269BDED941A}" srcOrd="0" destOrd="0" parTransId="{FAE63451-D089-4993-A54F-7E05A32F41A0}" sibTransId="{B84B5FB2-896F-4445-8788-E61881386E03}"/>
    <dgm:cxn modelId="{C98D0AF6-048A-B84C-B970-01DC3946953F}" type="presOf" srcId="{73FC5075-E5B1-4078-A02E-D269BDED941A}" destId="{96496B73-CF9D-4D08-9698-4C3B00B197B9}" srcOrd="1" destOrd="0" presId="urn:microsoft.com/office/officeart/2005/8/layout/orgChart1"/>
    <dgm:cxn modelId="{306FFA5F-93AF-40A3-A7D7-F996D9A9729E}" type="presParOf" srcId="{880A9846-0568-47F0-B0E8-BB1A6CE8F233}" destId="{AD09B452-9799-4604-9574-D053991684D1}" srcOrd="0" destOrd="0" presId="urn:microsoft.com/office/officeart/2005/8/layout/orgChart1"/>
    <dgm:cxn modelId="{1C32B15A-6B1F-453F-97E3-6AEFB2AD92E7}" type="presParOf" srcId="{AD09B452-9799-4604-9574-D053991684D1}" destId="{43ED8C0F-74F9-4560-BEA1-E507FF6249BE}" srcOrd="0" destOrd="0" presId="urn:microsoft.com/office/officeart/2005/8/layout/orgChart1"/>
    <dgm:cxn modelId="{137093F3-66EB-444A-BFAA-2C18479CFA0E}" type="presParOf" srcId="{43ED8C0F-74F9-4560-BEA1-E507FF6249BE}" destId="{103C51A5-B4BA-42B6-B94C-A4C40FE52DFA}" srcOrd="0" destOrd="0" presId="urn:microsoft.com/office/officeart/2005/8/layout/orgChart1"/>
    <dgm:cxn modelId="{C96C37C2-B4E1-4A01-98FA-9AA8B5384FDC}" type="presParOf" srcId="{43ED8C0F-74F9-4560-BEA1-E507FF6249BE}" destId="{D657BE53-56D4-448B-BFA9-D7E1539FE243}" srcOrd="1" destOrd="0" presId="urn:microsoft.com/office/officeart/2005/8/layout/orgChart1"/>
    <dgm:cxn modelId="{F1668F42-8DC3-40F3-A645-6915E19A06CE}" type="presParOf" srcId="{AD09B452-9799-4604-9574-D053991684D1}" destId="{99327473-D978-41E5-84B9-16163C5283AA}" srcOrd="1" destOrd="0" presId="urn:microsoft.com/office/officeart/2005/8/layout/orgChart1"/>
    <dgm:cxn modelId="{E994B1A4-FC31-8441-97CF-998AB71FB573}" type="presParOf" srcId="{99327473-D978-41E5-84B9-16163C5283AA}" destId="{358347B2-8A2F-4838-AE9F-5EED3A37ACD3}" srcOrd="0" destOrd="0" presId="urn:microsoft.com/office/officeart/2005/8/layout/orgChart1"/>
    <dgm:cxn modelId="{C1A09C67-4317-B140-AE18-04D1BE98E22B}" type="presParOf" srcId="{99327473-D978-41E5-84B9-16163C5283AA}" destId="{085683B9-F8CC-419E-A96F-F776EAF69576}" srcOrd="1" destOrd="0" presId="urn:microsoft.com/office/officeart/2005/8/layout/orgChart1"/>
    <dgm:cxn modelId="{18B3048B-BE8B-1548-B964-4A872FDE744C}" type="presParOf" srcId="{085683B9-F8CC-419E-A96F-F776EAF69576}" destId="{F2D1E90E-63F1-4178-B4FA-1D8A99DB90CC}" srcOrd="0" destOrd="0" presId="urn:microsoft.com/office/officeart/2005/8/layout/orgChart1"/>
    <dgm:cxn modelId="{AE478679-BD66-434A-B02D-13130C98F7BE}" type="presParOf" srcId="{F2D1E90E-63F1-4178-B4FA-1D8A99DB90CC}" destId="{900B4EC1-2F7F-49F0-A568-3C1E9587B480}" srcOrd="0" destOrd="0" presId="urn:microsoft.com/office/officeart/2005/8/layout/orgChart1"/>
    <dgm:cxn modelId="{1CACB50D-10CD-274B-AAD7-03DFDA96A3E5}" type="presParOf" srcId="{F2D1E90E-63F1-4178-B4FA-1D8A99DB90CC}" destId="{0B8E2B4B-6079-455F-B57D-0BFAD5450E19}" srcOrd="1" destOrd="0" presId="urn:microsoft.com/office/officeart/2005/8/layout/orgChart1"/>
    <dgm:cxn modelId="{60157DEF-8308-5042-9EB2-EC723976E8A5}" type="presParOf" srcId="{085683B9-F8CC-419E-A96F-F776EAF69576}" destId="{5AF7B58E-622D-424E-9D1E-F8DE83B0E66F}" srcOrd="1" destOrd="0" presId="urn:microsoft.com/office/officeart/2005/8/layout/orgChart1"/>
    <dgm:cxn modelId="{F679DB34-8535-0F41-8FAD-F84A1375C177}" type="presParOf" srcId="{5AF7B58E-622D-424E-9D1E-F8DE83B0E66F}" destId="{2E2DD53B-222F-44A1-9FA6-6C5E7ED73B3A}" srcOrd="0" destOrd="0" presId="urn:microsoft.com/office/officeart/2005/8/layout/orgChart1"/>
    <dgm:cxn modelId="{2BA48C25-3B08-8F4E-BDB0-579A0E52682D}" type="presParOf" srcId="{5AF7B58E-622D-424E-9D1E-F8DE83B0E66F}" destId="{3218EE67-FB0D-418F-807F-6BED820B7560}" srcOrd="1" destOrd="0" presId="urn:microsoft.com/office/officeart/2005/8/layout/orgChart1"/>
    <dgm:cxn modelId="{F44157DD-C16D-BD4C-BB0E-E5CF4CD452D7}" type="presParOf" srcId="{3218EE67-FB0D-418F-807F-6BED820B7560}" destId="{525FC8D7-0096-4143-B0D4-3A22DCA4BA97}" srcOrd="0" destOrd="0" presId="urn:microsoft.com/office/officeart/2005/8/layout/orgChart1"/>
    <dgm:cxn modelId="{A692BC6F-A4EC-7448-9146-09F5D7C3E436}" type="presParOf" srcId="{525FC8D7-0096-4143-B0D4-3A22DCA4BA97}" destId="{6CB5394E-15D5-4AC5-8B7F-E1EAA41EA209}" srcOrd="0" destOrd="0" presId="urn:microsoft.com/office/officeart/2005/8/layout/orgChart1"/>
    <dgm:cxn modelId="{51C7D308-02C6-C645-ACE9-8E0D48D4FFE6}" type="presParOf" srcId="{525FC8D7-0096-4143-B0D4-3A22DCA4BA97}" destId="{96496B73-CF9D-4D08-9698-4C3B00B197B9}" srcOrd="1" destOrd="0" presId="urn:microsoft.com/office/officeart/2005/8/layout/orgChart1"/>
    <dgm:cxn modelId="{103E0C9D-8F9E-F343-9D40-45ECF078D949}" type="presParOf" srcId="{3218EE67-FB0D-418F-807F-6BED820B7560}" destId="{3701215A-54AE-488E-96BD-14F90B8006AD}" srcOrd="1" destOrd="0" presId="urn:microsoft.com/office/officeart/2005/8/layout/orgChart1"/>
    <dgm:cxn modelId="{26631BED-8855-6A4F-A30E-F73FFFE6B376}" type="presParOf" srcId="{3218EE67-FB0D-418F-807F-6BED820B7560}" destId="{23418283-C24C-4DA3-B884-05D29D2A046B}" srcOrd="2" destOrd="0" presId="urn:microsoft.com/office/officeart/2005/8/layout/orgChart1"/>
    <dgm:cxn modelId="{A6018F86-2814-9B4F-A6E3-9CBFA4F49E48}" type="presParOf" srcId="{085683B9-F8CC-419E-A96F-F776EAF69576}" destId="{D02B1D0E-4CC2-4B26-A06D-C80A329C4552}" srcOrd="2" destOrd="0" presId="urn:microsoft.com/office/officeart/2005/8/layout/orgChart1"/>
    <dgm:cxn modelId="{DE208746-7308-41C8-9515-B5EC62601709}" type="presParOf" srcId="{AD09B452-9799-4604-9574-D053991684D1}" destId="{D8376551-9A53-4F1F-9325-B6B24EC6D3DB}" srcOrd="2" destOrd="0" presId="urn:microsoft.com/office/officeart/2005/8/layout/orgChart1"/>
  </dgm:cxnLst>
  <dgm:bg/>
  <dgm:whole/>
  <dgm:extLst>
    <a:ext uri="http://schemas.microsoft.com/office/drawing/2008/diagram">
      <dsp:dataModelExt xmlns:dsp="http://schemas.microsoft.com/office/drawing/2008/diagram" relId="rId20"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DD53B-222F-44A1-9FA6-6C5E7ED73B3A}">
      <dsp:nvSpPr>
        <dsp:cNvPr id="0" name=""/>
        <dsp:cNvSpPr/>
      </dsp:nvSpPr>
      <dsp:spPr>
        <a:xfrm>
          <a:off x="1868578" y="2016686"/>
          <a:ext cx="249891" cy="766334"/>
        </a:xfrm>
        <a:custGeom>
          <a:avLst/>
          <a:gdLst/>
          <a:ahLst/>
          <a:cxnLst/>
          <a:rect l="0" t="0" r="0" b="0"/>
          <a:pathLst>
            <a:path>
              <a:moveTo>
                <a:pt x="0" y="0"/>
              </a:moveTo>
              <a:lnTo>
                <a:pt x="0" y="766334"/>
              </a:lnTo>
              <a:lnTo>
                <a:pt x="249891" y="76633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58347B2-8A2F-4838-AE9F-5EED3A37ACD3}">
      <dsp:nvSpPr>
        <dsp:cNvPr id="0" name=""/>
        <dsp:cNvSpPr/>
      </dsp:nvSpPr>
      <dsp:spPr>
        <a:xfrm>
          <a:off x="2489236" y="833865"/>
          <a:ext cx="91440" cy="349848"/>
        </a:xfrm>
        <a:custGeom>
          <a:avLst/>
          <a:gdLst/>
          <a:ahLst/>
          <a:cxnLst/>
          <a:rect l="0" t="0" r="0" b="0"/>
          <a:pathLst>
            <a:path>
              <a:moveTo>
                <a:pt x="45720" y="0"/>
              </a:moveTo>
              <a:lnTo>
                <a:pt x="45720" y="34984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3C51A5-B4BA-42B6-B94C-A4C40FE52DFA}">
      <dsp:nvSpPr>
        <dsp:cNvPr id="0" name=""/>
        <dsp:cNvSpPr/>
      </dsp:nvSpPr>
      <dsp:spPr>
        <a:xfrm>
          <a:off x="1701984" y="892"/>
          <a:ext cx="1665944" cy="832972"/>
        </a:xfrm>
        <a:prstGeom prst="rect">
          <a:avLst/>
        </a:prstGeom>
        <a:solidFill>
          <a:srgbClr val="28A8E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Executive Director - Technology and Change</a:t>
          </a:r>
        </a:p>
      </dsp:txBody>
      <dsp:txXfrm>
        <a:off x="1701984" y="892"/>
        <a:ext cx="1665944" cy="832972"/>
      </dsp:txXfrm>
    </dsp:sp>
    <dsp:sp modelId="{900B4EC1-2F7F-49F0-A568-3C1E9587B480}">
      <dsp:nvSpPr>
        <dsp:cNvPr id="0" name=""/>
        <dsp:cNvSpPr/>
      </dsp:nvSpPr>
      <dsp:spPr>
        <a:xfrm>
          <a:off x="1701984" y="1183713"/>
          <a:ext cx="1665944" cy="832972"/>
        </a:xfrm>
        <a:prstGeom prst="rect">
          <a:avLst/>
        </a:prstGeom>
        <a:solidFill>
          <a:srgbClr val="28A8E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Head of Product and Delivery</a:t>
          </a:r>
        </a:p>
      </dsp:txBody>
      <dsp:txXfrm>
        <a:off x="1701984" y="1183713"/>
        <a:ext cx="1665944" cy="832972"/>
      </dsp:txXfrm>
    </dsp:sp>
    <dsp:sp modelId="{6CB5394E-15D5-4AC5-8B7F-E1EAA41EA209}">
      <dsp:nvSpPr>
        <dsp:cNvPr id="0" name=""/>
        <dsp:cNvSpPr/>
      </dsp:nvSpPr>
      <dsp:spPr>
        <a:xfrm>
          <a:off x="2118470" y="2366534"/>
          <a:ext cx="1665944" cy="832972"/>
        </a:xfrm>
        <a:prstGeom prst="rect">
          <a:avLst/>
        </a:prstGeom>
        <a:solidFill>
          <a:srgbClr val="28A8E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AI Product Owner</a:t>
          </a:r>
        </a:p>
      </dsp:txBody>
      <dsp:txXfrm>
        <a:off x="2118470" y="2366534"/>
        <a:ext cx="1665944" cy="832972"/>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docParts>
    <w:docPart>
      <w:docPartPr>
        <w:name w:val="868489DF4FBE43FA97017F56FA5DF5D7"/>
        <w:category>
          <w:name w:val="General"/>
          <w:gallery w:val="placeholder"/>
        </w:category>
        <w:types>
          <w:type w:val="bbPlcHdr"/>
        </w:types>
        <w:behaviors>
          <w:behavior w:val="content"/>
        </w:behaviors>
        <w:guid w:val="{DAB163C2-50BF-4E5B-9B16-5BA120763D27}"/>
      </w:docPartPr>
      <w:docPartBody>
        <w:p w:rsidR="00734E65" w:rsidRDefault="00C73D7B" w:rsidP="00C73D7B">
          <w:pPr>
            <w:pStyle w:val="868489DF4FBE43FA97017F56FA5DF5D71"/>
          </w:pPr>
          <w:r w:rsidRPr="00D06271">
            <w:rPr>
              <w:rStyle w:val="PlaceholderText"/>
              <w:rFonts w:asciiTheme="minorHAnsi" w:eastAsia="Calibri" w:hAnsiTheme="minorHAnsi" w:cstheme="majorHAnsi"/>
              <w:color w:val="auto"/>
              <w:sz w:val="24"/>
              <w:szCs w:val="24"/>
            </w:rPr>
            <w:t>Choose an item.</w:t>
          </w:r>
        </w:p>
      </w:docPartBody>
    </w:docPart>
    <w:docPart>
      <w:docPartPr>
        <w:name w:val="DefaultPlaceholder_-1854013440"/>
        <w:category>
          <w:name w:val="General"/>
          <w:gallery w:val="placeholder"/>
        </w:category>
        <w:types>
          <w:type w:val="bbPlcHdr"/>
        </w:types>
        <w:behaviors>
          <w:behavior w:val="content"/>
        </w:behaviors>
        <w:guid w:val="{080198FE-D4E4-4F19-BC1D-3B2763797DF6}"/>
      </w:docPartPr>
      <w:docPartBody>
        <w:p w:rsidR="00136577" w:rsidRDefault="00425D9A">
          <w:r w:rsidRPr="00CE033B">
            <w:rPr>
              <w:rStyle w:val="PlaceholderText"/>
            </w:rPr>
            <w:t>Click or tap here to enter text.</w:t>
          </w:r>
        </w:p>
      </w:docPartBody>
    </w:docPart>
    <w:docPart>
      <w:docPartPr>
        <w:name w:val="7C25C9266BE0468CABEBBB36774BD0BB"/>
        <w:category>
          <w:name w:val="General"/>
          <w:gallery w:val="placeholder"/>
        </w:category>
        <w:types>
          <w:type w:val="bbPlcHdr"/>
        </w:types>
        <w:behaviors>
          <w:behavior w:val="content"/>
        </w:behaviors>
        <w:guid w:val="{C3ACEC79-49C3-4221-806C-109C96B95B76}"/>
      </w:docPartPr>
      <w:docPartBody>
        <w:p w:rsidR="00C371DB" w:rsidRDefault="00C73D7B" w:rsidP="00C73D7B">
          <w:pPr>
            <w:pStyle w:val="7C25C9266BE0468CABEBBB36774BD0BB1"/>
          </w:pPr>
          <w:r w:rsidRPr="00D06271">
            <w:rPr>
              <w:rStyle w:val="PlaceholderText"/>
              <w:rFonts w:asciiTheme="minorHAnsi" w:hAnsiTheme="minorHAnsi" w:cstheme="majorHAnsi"/>
              <w:color w:val="auto"/>
              <w:sz w:val="24"/>
              <w:szCs w:val="24"/>
            </w:rPr>
            <w:t>Choose an item.</w:t>
          </w:r>
        </w:p>
      </w:docPartBody>
    </w:docPart>
    <w:docPart>
      <w:docPartPr>
        <w:name w:val="68979B3E36F7477786E3EE292549279B"/>
        <w:category>
          <w:name w:val="General"/>
          <w:gallery w:val="placeholder"/>
        </w:category>
        <w:types>
          <w:type w:val="bbPlcHdr"/>
        </w:types>
        <w:behaviors>
          <w:behavior w:val="content"/>
        </w:behaviors>
        <w:guid w:val="{518BC0B9-4187-4EE5-930D-05D6962AF17F}"/>
      </w:docPartPr>
      <w:docPartBody>
        <w:p w:rsidR="00962225" w:rsidRDefault="00C73D7B" w:rsidP="00C73D7B">
          <w:pPr>
            <w:pStyle w:val="68979B3E36F7477786E3EE292549279B"/>
          </w:pPr>
          <w:r w:rsidRPr="00D06271">
            <w:rPr>
              <w:rStyle w:val="PlaceholderText"/>
              <w:rFonts w:asciiTheme="minorHAnsi" w:hAnsiTheme="minorHAnsi"/>
              <w:color w:val="auto"/>
              <w:sz w:val="24"/>
              <w:szCs w:val="24"/>
            </w:rPr>
            <w:t>Choose an item.</w:t>
          </w:r>
        </w:p>
      </w:docPartBody>
    </w:docPart>
    <w:docPart>
      <w:docPartPr>
        <w:name w:val="FD18342438894CFF9433C1AEE1EC58A7"/>
        <w:category>
          <w:name w:val="General"/>
          <w:gallery w:val="placeholder"/>
        </w:category>
        <w:types>
          <w:type w:val="bbPlcHdr"/>
        </w:types>
        <w:behaviors>
          <w:behavior w:val="content"/>
        </w:behaviors>
        <w:guid w:val="{15843B55-69A3-4557-B519-4894EF248A42}"/>
      </w:docPartPr>
      <w:docPartBody>
        <w:p w:rsidR="00081299" w:rsidRDefault="00C73D7B" w:rsidP="00C73D7B">
          <w:pPr>
            <w:pStyle w:val="FD18342438894CFF9433C1AEE1EC58A7"/>
          </w:pPr>
          <w:r w:rsidRPr="00D06271">
            <w:rPr>
              <w:rStyle w:val="PlaceholderText"/>
              <w:rFonts w:asciiTheme="minorHAnsi" w:hAnsiTheme="minorHAnsi" w:cstheme="majorHAnsi"/>
              <w:color w:val="auto"/>
              <w:sz w:val="24"/>
              <w:szCs w:val="24"/>
            </w:rPr>
            <w:t>Choose an item.</w:t>
          </w:r>
        </w:p>
      </w:docPartBody>
    </w:docPart>
    <w:docPart>
      <w:docPartPr>
        <w:name w:val="D772CA5BF8FA4AEFA0676D39B6E49CDD"/>
        <w:category>
          <w:name w:val="General"/>
          <w:gallery w:val="placeholder"/>
        </w:category>
        <w:types>
          <w:type w:val="bbPlcHdr"/>
        </w:types>
        <w:behaviors>
          <w:behavior w:val="content"/>
        </w:behaviors>
        <w:guid w:val="{6C204612-3D34-430F-BB11-AED58475AE81}"/>
      </w:docPartPr>
      <w:docPartBody>
        <w:p w:rsidR="00BB3E08" w:rsidRDefault="009A145B" w:rsidP="009A145B">
          <w:pPr>
            <w:pStyle w:val="D772CA5BF8FA4AEFA0676D39B6E49CDD"/>
          </w:pPr>
          <w:r w:rsidRPr="00CC743D">
            <w:rPr>
              <w:rStyle w:val="PlaceholderText"/>
            </w:rPr>
            <w:t>Choose an item.</w:t>
          </w:r>
        </w:p>
      </w:docPartBody>
    </w:docPart>
    <w:docPart>
      <w:docPartPr>
        <w:name w:val="CDCA74C942F740BAB67FD1852BFAF008"/>
        <w:category>
          <w:name w:val="General"/>
          <w:gallery w:val="placeholder"/>
        </w:category>
        <w:types>
          <w:type w:val="bbPlcHdr"/>
        </w:types>
        <w:behaviors>
          <w:behavior w:val="content"/>
        </w:behaviors>
        <w:guid w:val="{601BCF42-8325-4C6C-9243-233B8F9EB247}"/>
      </w:docPartPr>
      <w:docPartBody>
        <w:p w:rsidR="00BB3E08" w:rsidRDefault="009A145B" w:rsidP="009A145B">
          <w:pPr>
            <w:pStyle w:val="CDCA74C942F740BAB67FD1852BFAF008"/>
          </w:pPr>
          <w:r w:rsidRPr="008A7DAC">
            <w:rPr>
              <w:rStyle w:val="PlaceholderText"/>
            </w:rPr>
            <w:t>Choose an item.</w:t>
          </w:r>
        </w:p>
      </w:docPartBody>
    </w:docPart>
    <w:docPart>
      <w:docPartPr>
        <w:name w:val="684A087A037342B3B183B3994A0B0AED"/>
        <w:category>
          <w:name w:val="General"/>
          <w:gallery w:val="placeholder"/>
        </w:category>
        <w:types>
          <w:type w:val="bbPlcHdr"/>
        </w:types>
        <w:behaviors>
          <w:behavior w:val="content"/>
        </w:behaviors>
        <w:guid w:val="{8BFBD30C-56FA-4944-90E6-D06A8F34B37B}"/>
      </w:docPartPr>
      <w:docPartBody>
        <w:p w:rsidR="00BB3E08" w:rsidRDefault="009A145B" w:rsidP="009A145B">
          <w:pPr>
            <w:pStyle w:val="684A087A037342B3B183B3994A0B0AED"/>
          </w:pPr>
          <w:r w:rsidRPr="008A7DAC">
            <w:rPr>
              <w:rStyle w:val="PlaceholderText"/>
            </w:rPr>
            <w:t>Choose an item.</w:t>
          </w:r>
        </w:p>
      </w:docPartBody>
    </w:docPart>
    <w:docPart>
      <w:docPartPr>
        <w:name w:val="16D77A0C82AD46D9AF01803A706806DB"/>
        <w:category>
          <w:name w:val="General"/>
          <w:gallery w:val="placeholder"/>
        </w:category>
        <w:types>
          <w:type w:val="bbPlcHdr"/>
        </w:types>
        <w:behaviors>
          <w:behavior w:val="content"/>
        </w:behaviors>
        <w:guid w:val="{D8F87429-C0EE-4DEF-AA5E-010DF6274075}"/>
      </w:docPartPr>
      <w:docPartBody>
        <w:p w:rsidR="00BB3E08" w:rsidRDefault="009A145B" w:rsidP="009A145B">
          <w:pPr>
            <w:pStyle w:val="16D77A0C82AD46D9AF01803A706806DB"/>
          </w:pPr>
          <w:r w:rsidRPr="008A7DAC">
            <w:rPr>
              <w:rStyle w:val="PlaceholderText"/>
            </w:rPr>
            <w:t>Choose an item.</w:t>
          </w:r>
        </w:p>
      </w:docPartBody>
    </w:docPart>
    <w:docPart>
      <w:docPartPr>
        <w:name w:val="5D2E5979441A4C22BEC7D9F007C8F0EB"/>
        <w:category>
          <w:name w:val="General"/>
          <w:gallery w:val="placeholder"/>
        </w:category>
        <w:types>
          <w:type w:val="bbPlcHdr"/>
        </w:types>
        <w:behaviors>
          <w:behavior w:val="content"/>
        </w:behaviors>
        <w:guid w:val="{9DF8D8CE-3C98-4550-8928-3E2245A79E7A}"/>
      </w:docPartPr>
      <w:docPartBody>
        <w:p w:rsidR="00BB3E08" w:rsidRDefault="009A145B" w:rsidP="009A145B">
          <w:pPr>
            <w:pStyle w:val="5D2E5979441A4C22BEC7D9F007C8F0EB"/>
          </w:pPr>
          <w:r w:rsidRPr="008A7DAC">
            <w:rPr>
              <w:rStyle w:val="PlaceholderText"/>
            </w:rPr>
            <w:t>Choose an item.</w:t>
          </w:r>
        </w:p>
      </w:docPartBody>
    </w:docPart>
    <w:docPart>
      <w:docPartPr>
        <w:name w:val="20B6237B9ACD49178A4737873C5C631A"/>
        <w:category>
          <w:name w:val="General"/>
          <w:gallery w:val="placeholder"/>
        </w:category>
        <w:types>
          <w:type w:val="bbPlcHdr"/>
        </w:types>
        <w:behaviors>
          <w:behavior w:val="content"/>
        </w:behaviors>
        <w:guid w:val="{7C446700-6C20-4883-B38F-A6FE667B8555}"/>
      </w:docPartPr>
      <w:docPartBody>
        <w:p w:rsidR="00BB3E08" w:rsidRDefault="009A145B" w:rsidP="009A145B">
          <w:pPr>
            <w:pStyle w:val="20B6237B9ACD49178A4737873C5C631A"/>
          </w:pPr>
          <w:r w:rsidRPr="008A7DAC">
            <w:rPr>
              <w:rStyle w:val="PlaceholderText"/>
            </w:rPr>
            <w:t>Choose an item.</w:t>
          </w:r>
        </w:p>
      </w:docPartBody>
    </w:docPart>
    <w:docPart>
      <w:docPartPr>
        <w:name w:val="66A0B642780A4BA3A488EC98DD7106E2"/>
        <w:category>
          <w:name w:val="General"/>
          <w:gallery w:val="placeholder"/>
        </w:category>
        <w:types>
          <w:type w:val="bbPlcHdr"/>
        </w:types>
        <w:behaviors>
          <w:behavior w:val="content"/>
        </w:behaviors>
        <w:guid w:val="{972D5687-E212-4060-B8CF-47FCF2CCDAF3}"/>
      </w:docPartPr>
      <w:docPartBody>
        <w:p w:rsidR="00BB3E08" w:rsidRDefault="009A145B" w:rsidP="009A145B">
          <w:pPr>
            <w:pStyle w:val="66A0B642780A4BA3A488EC98DD7106E2"/>
          </w:pPr>
          <w:r w:rsidRPr="008A7DAC">
            <w:rPr>
              <w:rStyle w:val="PlaceholderText"/>
            </w:rPr>
            <w:t>Choose an item.</w:t>
          </w:r>
        </w:p>
      </w:docPartBody>
    </w:docPart>
    <w:docPart>
      <w:docPartPr>
        <w:name w:val="CA8B9D65D9894C1BBADA23374DB11896"/>
        <w:category>
          <w:name w:val="General"/>
          <w:gallery w:val="placeholder"/>
        </w:category>
        <w:types>
          <w:type w:val="bbPlcHdr"/>
        </w:types>
        <w:behaviors>
          <w:behavior w:val="content"/>
        </w:behaviors>
        <w:guid w:val="{2C0A34C6-207A-4A03-B165-65AB3F4CBA65}"/>
      </w:docPartPr>
      <w:docPartBody>
        <w:p w:rsidR="00BB3E08" w:rsidRDefault="009A145B" w:rsidP="009A145B">
          <w:pPr>
            <w:pStyle w:val="CA8B9D65D9894C1BBADA23374DB11896"/>
          </w:pPr>
          <w:r w:rsidRPr="008A7DAC">
            <w:rPr>
              <w:rStyle w:val="PlaceholderText"/>
            </w:rPr>
            <w:t>Choose an item.</w:t>
          </w:r>
        </w:p>
      </w:docPartBody>
    </w:docPart>
    <w:docPart>
      <w:docPartPr>
        <w:name w:val="A369F5559F3A4BFE9EF535CD1E1065D5"/>
        <w:category>
          <w:name w:val="General"/>
          <w:gallery w:val="placeholder"/>
        </w:category>
        <w:types>
          <w:type w:val="bbPlcHdr"/>
        </w:types>
        <w:behaviors>
          <w:behavior w:val="content"/>
        </w:behaviors>
        <w:guid w:val="{B5DA24A6-0D63-4D13-8F6E-E0BD5EA7D408}"/>
      </w:docPartPr>
      <w:docPartBody>
        <w:p w:rsidR="00BB3E08" w:rsidRDefault="009A145B" w:rsidP="009A145B">
          <w:pPr>
            <w:pStyle w:val="A369F5559F3A4BFE9EF535CD1E1065D5"/>
          </w:pPr>
          <w:r w:rsidRPr="008A7DAC">
            <w:rPr>
              <w:rStyle w:val="PlaceholderText"/>
            </w:rPr>
            <w:t>Choose an item.</w:t>
          </w:r>
        </w:p>
      </w:docPartBody>
    </w:docPart>
    <w:docPart>
      <w:docPartPr>
        <w:name w:val="D6A929F8080E4C3A8342EB2239B74068"/>
        <w:category>
          <w:name w:val="General"/>
          <w:gallery w:val="placeholder"/>
        </w:category>
        <w:types>
          <w:type w:val="bbPlcHdr"/>
        </w:types>
        <w:behaviors>
          <w:behavior w:val="content"/>
        </w:behaviors>
        <w:guid w:val="{2D1F18A2-53EC-47BE-93E1-DF49E50D3D22}"/>
      </w:docPartPr>
      <w:docPartBody>
        <w:p w:rsidR="00BB3E08" w:rsidRDefault="009A145B" w:rsidP="009A145B">
          <w:pPr>
            <w:pStyle w:val="D6A929F8080E4C3A8342EB2239B74068"/>
          </w:pPr>
          <w:r w:rsidRPr="008A7DAC">
            <w:rPr>
              <w:rStyle w:val="PlaceholderText"/>
            </w:rPr>
            <w:t>Choose an item.</w:t>
          </w:r>
        </w:p>
      </w:docPartBody>
    </w:docPart>
    <w:docPart>
      <w:docPartPr>
        <w:name w:val="9D0483285EAE43EAAD73E14B2F459F9D"/>
        <w:category>
          <w:name w:val="General"/>
          <w:gallery w:val="placeholder"/>
        </w:category>
        <w:types>
          <w:type w:val="bbPlcHdr"/>
        </w:types>
        <w:behaviors>
          <w:behavior w:val="content"/>
        </w:behaviors>
        <w:guid w:val="{9637ADD0-FCE5-4D23-BAF6-C39DE4A063BE}"/>
      </w:docPartPr>
      <w:docPartBody>
        <w:p w:rsidR="00BB3E08" w:rsidRDefault="009A145B" w:rsidP="009A145B">
          <w:pPr>
            <w:pStyle w:val="9D0483285EAE43EAAD73E14B2F459F9D"/>
          </w:pPr>
          <w:r w:rsidRPr="008A7DAC">
            <w:rPr>
              <w:rStyle w:val="PlaceholderText"/>
            </w:rPr>
            <w:t>Choose an item.</w:t>
          </w:r>
        </w:p>
      </w:docPartBody>
    </w:docPart>
    <w:docPart>
      <w:docPartPr>
        <w:name w:val="7B9FF43FAFCA4A76ACD2F9F53D9B6B5A"/>
        <w:category>
          <w:name w:val="General"/>
          <w:gallery w:val="placeholder"/>
        </w:category>
        <w:types>
          <w:type w:val="bbPlcHdr"/>
        </w:types>
        <w:behaviors>
          <w:behavior w:val="content"/>
        </w:behaviors>
        <w:guid w:val="{3102EC79-F16E-4A97-96E0-3DFC03D58E36}"/>
      </w:docPartPr>
      <w:docPartBody>
        <w:p w:rsidR="00BB3E08" w:rsidRDefault="009A145B" w:rsidP="009A145B">
          <w:pPr>
            <w:pStyle w:val="7B9FF43FAFCA4A76ACD2F9F53D9B6B5A"/>
          </w:pPr>
          <w:r w:rsidRPr="008A7DAC">
            <w:rPr>
              <w:rStyle w:val="PlaceholderText"/>
            </w:rPr>
            <w:t>Choose an item.</w:t>
          </w:r>
        </w:p>
      </w:docPartBody>
    </w:docPart>
    <w:docPart>
      <w:docPartPr>
        <w:name w:val="F358305907584D68BA5DEE3193086644"/>
        <w:category>
          <w:name w:val="General"/>
          <w:gallery w:val="placeholder"/>
        </w:category>
        <w:types>
          <w:type w:val="bbPlcHdr"/>
        </w:types>
        <w:behaviors>
          <w:behavior w:val="content"/>
        </w:behaviors>
        <w:guid w:val="{833DB8D6-6029-4094-9369-973A4BFE9637}"/>
      </w:docPartPr>
      <w:docPartBody>
        <w:p w:rsidR="00BB3E08" w:rsidRDefault="009A145B" w:rsidP="009A145B">
          <w:pPr>
            <w:pStyle w:val="F358305907584D68BA5DEE3193086644"/>
          </w:pPr>
          <w:r w:rsidRPr="008A7DAC">
            <w:rPr>
              <w:rStyle w:val="PlaceholderText"/>
            </w:rPr>
            <w:t>Choose an item.</w:t>
          </w:r>
        </w:p>
      </w:docPartBody>
    </w:docPart>
    <w:docPart>
      <w:docPartPr>
        <w:name w:val="830E2B207707455486B3EBB54D39FAD3"/>
        <w:category>
          <w:name w:val="General"/>
          <w:gallery w:val="placeholder"/>
        </w:category>
        <w:types>
          <w:type w:val="bbPlcHdr"/>
        </w:types>
        <w:behaviors>
          <w:behavior w:val="content"/>
        </w:behaviors>
        <w:guid w:val="{3D133D7B-6602-47D2-B2B2-22365D946D1D}"/>
      </w:docPartPr>
      <w:docPartBody>
        <w:p w:rsidR="00BB3E08" w:rsidRDefault="009A145B" w:rsidP="009A145B">
          <w:pPr>
            <w:pStyle w:val="830E2B207707455486B3EBB54D39FAD3"/>
          </w:pPr>
          <w:r w:rsidRPr="008A7DAC">
            <w:rPr>
              <w:rStyle w:val="PlaceholderText"/>
            </w:rPr>
            <w:t>Choose an item.</w:t>
          </w:r>
        </w:p>
      </w:docPartBody>
    </w:docPart>
    <w:docPart>
      <w:docPartPr>
        <w:name w:val="25EC67D3DCCB46959EE308CF90CC780D"/>
        <w:category>
          <w:name w:val="General"/>
          <w:gallery w:val="placeholder"/>
        </w:category>
        <w:types>
          <w:type w:val="bbPlcHdr"/>
        </w:types>
        <w:behaviors>
          <w:behavior w:val="content"/>
        </w:behaviors>
        <w:guid w:val="{4DA2FEB6-05B4-4B1D-B0CA-3B2EDA3F01B6}"/>
      </w:docPartPr>
      <w:docPartBody>
        <w:p w:rsidR="00BB3E08" w:rsidRDefault="009A145B" w:rsidP="009A145B">
          <w:pPr>
            <w:pStyle w:val="25EC67D3DCCB46959EE308CF90CC780D"/>
          </w:pPr>
          <w:r w:rsidRPr="008A7DAC">
            <w:rPr>
              <w:rStyle w:val="PlaceholderText"/>
            </w:rPr>
            <w:t>Choose an item.</w:t>
          </w:r>
        </w:p>
      </w:docPartBody>
    </w:docPart>
    <w:docPart>
      <w:docPartPr>
        <w:name w:val="0D0831AEC0E046598715A4C0984DE479"/>
        <w:category>
          <w:name w:val="General"/>
          <w:gallery w:val="placeholder"/>
        </w:category>
        <w:types>
          <w:type w:val="bbPlcHdr"/>
        </w:types>
        <w:behaviors>
          <w:behavior w:val="content"/>
        </w:behaviors>
        <w:guid w:val="{C5198F69-A2D5-4A11-9F2F-7CD5B7DBADDC}"/>
      </w:docPartPr>
      <w:docPartBody>
        <w:p w:rsidR="00BB3E08" w:rsidRDefault="009A145B" w:rsidP="009A145B">
          <w:pPr>
            <w:pStyle w:val="0D0831AEC0E046598715A4C0984DE479"/>
          </w:pPr>
          <w:r w:rsidRPr="008A7DAC">
            <w:rPr>
              <w:rStyle w:val="PlaceholderText"/>
            </w:rPr>
            <w:t>Choose an item.</w:t>
          </w:r>
        </w:p>
      </w:docPartBody>
    </w:docPart>
    <w:docPart>
      <w:docPartPr>
        <w:name w:val="926F2D0341CA4E23A9437CB98501FBF2"/>
        <w:category>
          <w:name w:val="General"/>
          <w:gallery w:val="placeholder"/>
        </w:category>
        <w:types>
          <w:type w:val="bbPlcHdr"/>
        </w:types>
        <w:behaviors>
          <w:behavior w:val="content"/>
        </w:behaviors>
        <w:guid w:val="{9CC417F5-62EE-47FB-A695-BE8ECC71324C}"/>
      </w:docPartPr>
      <w:docPartBody>
        <w:p w:rsidR="00BB3E08" w:rsidRDefault="009A145B" w:rsidP="009A145B">
          <w:pPr>
            <w:pStyle w:val="926F2D0341CA4E23A9437CB98501FBF2"/>
          </w:pPr>
          <w:r w:rsidRPr="008A7DAC">
            <w:rPr>
              <w:rStyle w:val="PlaceholderText"/>
            </w:rPr>
            <w:t>Choose an item.</w:t>
          </w:r>
        </w:p>
      </w:docPartBody>
    </w:docPart>
    <w:docPart>
      <w:docPartPr>
        <w:name w:val="1ABDF7300C3F4CE58305EA3036CDC196"/>
        <w:category>
          <w:name w:val="General"/>
          <w:gallery w:val="placeholder"/>
        </w:category>
        <w:types>
          <w:type w:val="bbPlcHdr"/>
        </w:types>
        <w:behaviors>
          <w:behavior w:val="content"/>
        </w:behaviors>
        <w:guid w:val="{D7502134-E7C4-4D82-8801-58E4B1CFF0BC}"/>
      </w:docPartPr>
      <w:docPartBody>
        <w:p w:rsidR="00BB3E08" w:rsidRDefault="009A145B" w:rsidP="009A145B">
          <w:pPr>
            <w:pStyle w:val="1ABDF7300C3F4CE58305EA3036CDC196"/>
          </w:pPr>
          <w:r w:rsidRPr="008A7DAC">
            <w:rPr>
              <w:rStyle w:val="PlaceholderText"/>
            </w:rPr>
            <w:t>Choose an item.</w:t>
          </w:r>
        </w:p>
      </w:docPartBody>
    </w:docPart>
    <w:docPart>
      <w:docPartPr>
        <w:name w:val="B2AFC36C5CD64E7A98EA77A72FD96825"/>
        <w:category>
          <w:name w:val="General"/>
          <w:gallery w:val="placeholder"/>
        </w:category>
        <w:types>
          <w:type w:val="bbPlcHdr"/>
        </w:types>
        <w:behaviors>
          <w:behavior w:val="content"/>
        </w:behaviors>
        <w:guid w:val="{D7A847E3-6428-48BA-8DBB-DA0A40BB0B0E}"/>
      </w:docPartPr>
      <w:docPartBody>
        <w:p w:rsidR="00BB3E08" w:rsidRDefault="009A145B" w:rsidP="009A145B">
          <w:pPr>
            <w:pStyle w:val="B2AFC36C5CD64E7A98EA77A72FD96825"/>
          </w:pPr>
          <w:r w:rsidRPr="008A7DAC">
            <w:rPr>
              <w:rStyle w:val="PlaceholderText"/>
            </w:rPr>
            <w:t>Choose an item.</w:t>
          </w:r>
        </w:p>
      </w:docPartBody>
    </w:docPart>
    <w:docPart>
      <w:docPartPr>
        <w:name w:val="42630FC0E7F74174A39D37A60E685A0D"/>
        <w:category>
          <w:name w:val="General"/>
          <w:gallery w:val="placeholder"/>
        </w:category>
        <w:types>
          <w:type w:val="bbPlcHdr"/>
        </w:types>
        <w:behaviors>
          <w:behavior w:val="content"/>
        </w:behaviors>
        <w:guid w:val="{F372FE56-3813-4FD7-BF70-668DA97DD33E}"/>
      </w:docPartPr>
      <w:docPartBody>
        <w:p w:rsidR="00BB3E08" w:rsidRDefault="009A145B" w:rsidP="009A145B">
          <w:pPr>
            <w:pStyle w:val="42630FC0E7F74174A39D37A60E685A0D"/>
          </w:pPr>
          <w:r w:rsidRPr="008A7DAC">
            <w:rPr>
              <w:rStyle w:val="PlaceholderText"/>
            </w:rPr>
            <w:t>Choose an item.</w:t>
          </w:r>
        </w:p>
      </w:docPartBody>
    </w:docPart>
    <w:docPart>
      <w:docPartPr>
        <w:name w:val="4AD5B5DD88404C2CAACBD25EDA153FD8"/>
        <w:category>
          <w:name w:val="General"/>
          <w:gallery w:val="placeholder"/>
        </w:category>
        <w:types>
          <w:type w:val="bbPlcHdr"/>
        </w:types>
        <w:behaviors>
          <w:behavior w:val="content"/>
        </w:behaviors>
        <w:guid w:val="{6CF5AC28-4320-4FBC-ABF2-09DBC889D610}"/>
      </w:docPartPr>
      <w:docPartBody>
        <w:p w:rsidR="00BB3E08" w:rsidRDefault="009A145B" w:rsidP="009A145B">
          <w:pPr>
            <w:pStyle w:val="4AD5B5DD88404C2CAACBD25EDA153FD8"/>
          </w:pPr>
          <w:r w:rsidRPr="008A7DAC">
            <w:rPr>
              <w:rStyle w:val="PlaceholderText"/>
            </w:rPr>
            <w:t>Choose an item.</w:t>
          </w:r>
        </w:p>
      </w:docPartBody>
    </w:docPart>
    <w:docPart>
      <w:docPartPr>
        <w:name w:val="A2DFA12B2C1F4A5CA63C91816E3369E3"/>
        <w:category>
          <w:name w:val="General"/>
          <w:gallery w:val="placeholder"/>
        </w:category>
        <w:types>
          <w:type w:val="bbPlcHdr"/>
        </w:types>
        <w:behaviors>
          <w:behavior w:val="content"/>
        </w:behaviors>
        <w:guid w:val="{BBD541D6-28AF-4F2B-B0ED-715D76107C74}"/>
      </w:docPartPr>
      <w:docPartBody>
        <w:p w:rsidR="00BB3E08" w:rsidRDefault="009A145B" w:rsidP="009A145B">
          <w:pPr>
            <w:pStyle w:val="A2DFA12B2C1F4A5CA63C91816E3369E3"/>
          </w:pPr>
          <w:r w:rsidRPr="008A7DAC">
            <w:rPr>
              <w:rStyle w:val="PlaceholderText"/>
            </w:rPr>
            <w:t>Choose an item.</w:t>
          </w:r>
        </w:p>
      </w:docPartBody>
    </w:docPart>
    <w:docPart>
      <w:docPartPr>
        <w:name w:val="B3B817AEA3E94ABDAF9E9062544376D1"/>
        <w:category>
          <w:name w:val="General"/>
          <w:gallery w:val="placeholder"/>
        </w:category>
        <w:types>
          <w:type w:val="bbPlcHdr"/>
        </w:types>
        <w:behaviors>
          <w:behavior w:val="content"/>
        </w:behaviors>
        <w:guid w:val="{0134F4FB-5EAA-4D8B-ABB4-AAD7BE119183}"/>
      </w:docPartPr>
      <w:docPartBody>
        <w:p w:rsidR="00BB3E08" w:rsidRDefault="009A145B" w:rsidP="009A145B">
          <w:pPr>
            <w:pStyle w:val="B3B817AEA3E94ABDAF9E9062544376D1"/>
          </w:pPr>
          <w:r w:rsidRPr="008A7DAC">
            <w:rPr>
              <w:rStyle w:val="PlaceholderText"/>
            </w:rPr>
            <w:t>Choose an item.</w:t>
          </w:r>
        </w:p>
      </w:docPartBody>
    </w:docPart>
    <w:docPart>
      <w:docPartPr>
        <w:name w:val="F4591FF9FE404480A7065B84F6536031"/>
        <w:category>
          <w:name w:val="General"/>
          <w:gallery w:val="placeholder"/>
        </w:category>
        <w:types>
          <w:type w:val="bbPlcHdr"/>
        </w:types>
        <w:behaviors>
          <w:behavior w:val="content"/>
        </w:behaviors>
        <w:guid w:val="{18C88AD0-41AA-44E4-A5D5-366DE2275F06}"/>
      </w:docPartPr>
      <w:docPartBody>
        <w:p w:rsidR="00BB3E08" w:rsidRDefault="009A145B" w:rsidP="009A145B">
          <w:pPr>
            <w:pStyle w:val="F4591FF9FE404480A7065B84F6536031"/>
          </w:pPr>
          <w:r w:rsidRPr="008A7DAC">
            <w:rPr>
              <w:rStyle w:val="PlaceholderText"/>
            </w:rPr>
            <w:t>Choose an item.</w:t>
          </w:r>
        </w:p>
      </w:docPartBody>
    </w:docPart>
    <w:docPart>
      <w:docPartPr>
        <w:name w:val="6318548B06C146609C50231D2900B1AC"/>
        <w:category>
          <w:name w:val="General"/>
          <w:gallery w:val="placeholder"/>
        </w:category>
        <w:types>
          <w:type w:val="bbPlcHdr"/>
        </w:types>
        <w:behaviors>
          <w:behavior w:val="content"/>
        </w:behaviors>
        <w:guid w:val="{DDFD3BED-BAE6-4874-92F0-FEEA56C07992}"/>
      </w:docPartPr>
      <w:docPartBody>
        <w:p w:rsidR="00BB3E08" w:rsidRDefault="009A145B" w:rsidP="009A145B">
          <w:pPr>
            <w:pStyle w:val="6318548B06C146609C50231D2900B1AC"/>
          </w:pPr>
          <w:r w:rsidRPr="008A7DAC">
            <w:rPr>
              <w:rStyle w:val="PlaceholderText"/>
            </w:rPr>
            <w:t>Choose an item.</w:t>
          </w:r>
        </w:p>
      </w:docPartBody>
    </w:docPart>
    <w:docPart>
      <w:docPartPr>
        <w:name w:val="28B31C82BE9C412C8FF354B67E796365"/>
        <w:category>
          <w:name w:val="General"/>
          <w:gallery w:val="placeholder"/>
        </w:category>
        <w:types>
          <w:type w:val="bbPlcHdr"/>
        </w:types>
        <w:behaviors>
          <w:behavior w:val="content"/>
        </w:behaviors>
        <w:guid w:val="{EEEF5796-7379-4893-9EB3-1A8AD8F225A0}"/>
      </w:docPartPr>
      <w:docPartBody>
        <w:p w:rsidR="00BB3E08" w:rsidRDefault="009A145B" w:rsidP="009A145B">
          <w:pPr>
            <w:pStyle w:val="28B31C82BE9C412C8FF354B67E796365"/>
          </w:pPr>
          <w:r w:rsidRPr="008A7DAC">
            <w:rPr>
              <w:rStyle w:val="PlaceholderText"/>
            </w:rPr>
            <w:t>Choose an item.</w:t>
          </w:r>
        </w:p>
      </w:docPartBody>
    </w:docPart>
    <w:docPart>
      <w:docPartPr>
        <w:name w:val="5EE172F6A14D49DEBC5160CEAD6C3999"/>
        <w:category>
          <w:name w:val="General"/>
          <w:gallery w:val="placeholder"/>
        </w:category>
        <w:types>
          <w:type w:val="bbPlcHdr"/>
        </w:types>
        <w:behaviors>
          <w:behavior w:val="content"/>
        </w:behaviors>
        <w:guid w:val="{4FBBFD64-99BA-4F35-BF44-9C3F117D2466}"/>
      </w:docPartPr>
      <w:docPartBody>
        <w:p w:rsidR="00BB3E08" w:rsidRDefault="009A145B" w:rsidP="009A145B">
          <w:pPr>
            <w:pStyle w:val="5EE172F6A14D49DEBC5160CEAD6C3999"/>
          </w:pPr>
          <w:r w:rsidRPr="008A7DAC">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venir Next LT Pro">
    <w:altName w:val="Cambria"/>
    <w:panose1 w:val="020B0504020202020204"/>
    <w:charset w:val="4D"/>
    <w:family w:val="swiss"/>
    <w:pitch w:val="variable"/>
    <w:sig w:usb0="800000EF" w:usb1="5000204A" w:usb2="00000000" w:usb3="00000000" w:csb0="00000093"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panose1 w:val="020B0004020202020204"/>
    <w:charset w:val="00"/>
    <w:family w:val="swiss"/>
    <w:pitch w:val="variable"/>
    <w:sig w:usb0="20000287" w:usb1="00000003" w:usb2="00000000" w:usb3="00000000" w:csb0="0000019F" w:csb1="00000000"/>
  </w:font>
  <w:font w:name="Yu Mincho">
    <w:altName w:val="游明朝"/>
    <w:panose1 w:val="02020400000000000000"/>
    <w:charset w:val="80"/>
    <w:family w:val="roman"/>
    <w:notTrueType/>
    <w:pitch w:val="variable"/>
    <w:sig w:usb0="800002E7" w:usb1="2AC7FCFF" w:usb2="00000012" w:usb3="00000000" w:csb0="0002009F" w:csb1="00000000"/>
  </w:font>
  <w:font w:name="Aptos Display">
    <w:panose1 w:val="020B0004020202020204"/>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328A0"/>
    <w:rsid w:val="0001127C"/>
    <w:rsid w:val="000328A0"/>
    <w:rsid w:val="00081299"/>
    <w:rsid w:val="00084C5C"/>
    <w:rsid w:val="00095F87"/>
    <w:rsid w:val="000A234E"/>
    <w:rsid w:val="000A2BBA"/>
    <w:rsid w:val="000D3609"/>
    <w:rsid w:val="00136577"/>
    <w:rsid w:val="0014426B"/>
    <w:rsid w:val="001B0F6C"/>
    <w:rsid w:val="001C2EF7"/>
    <w:rsid w:val="001D4D2A"/>
    <w:rsid w:val="00223DEC"/>
    <w:rsid w:val="002625F8"/>
    <w:rsid w:val="00273424"/>
    <w:rsid w:val="002E433B"/>
    <w:rsid w:val="00310715"/>
    <w:rsid w:val="00340F58"/>
    <w:rsid w:val="00425D9A"/>
    <w:rsid w:val="00453278"/>
    <w:rsid w:val="0046645B"/>
    <w:rsid w:val="00487988"/>
    <w:rsid w:val="00496B3B"/>
    <w:rsid w:val="004E4B1A"/>
    <w:rsid w:val="00586AE7"/>
    <w:rsid w:val="00586C2A"/>
    <w:rsid w:val="005C3059"/>
    <w:rsid w:val="005D5E1B"/>
    <w:rsid w:val="0063341E"/>
    <w:rsid w:val="006726D1"/>
    <w:rsid w:val="00684967"/>
    <w:rsid w:val="00734E65"/>
    <w:rsid w:val="00776E98"/>
    <w:rsid w:val="0077776F"/>
    <w:rsid w:val="007E2A43"/>
    <w:rsid w:val="00832BFD"/>
    <w:rsid w:val="00894FC2"/>
    <w:rsid w:val="008B63AC"/>
    <w:rsid w:val="0091278C"/>
    <w:rsid w:val="00917544"/>
    <w:rsid w:val="009246D2"/>
    <w:rsid w:val="00945B44"/>
    <w:rsid w:val="00962225"/>
    <w:rsid w:val="0096463C"/>
    <w:rsid w:val="00972ECE"/>
    <w:rsid w:val="009A145B"/>
    <w:rsid w:val="009D1435"/>
    <w:rsid w:val="00AC61F9"/>
    <w:rsid w:val="00AE6687"/>
    <w:rsid w:val="00B16542"/>
    <w:rsid w:val="00B36A24"/>
    <w:rsid w:val="00B42D70"/>
    <w:rsid w:val="00B61743"/>
    <w:rsid w:val="00B939FB"/>
    <w:rsid w:val="00BB3E08"/>
    <w:rsid w:val="00C076A0"/>
    <w:rsid w:val="00C22040"/>
    <w:rsid w:val="00C371DB"/>
    <w:rsid w:val="00C57752"/>
    <w:rsid w:val="00C73D7B"/>
    <w:rsid w:val="00D54E39"/>
    <w:rsid w:val="00D60C22"/>
    <w:rsid w:val="00DF3D0B"/>
    <w:rsid w:val="00E1581C"/>
    <w:rsid w:val="00EB53E7"/>
    <w:rsid w:val="00EF7BD4"/>
    <w:rsid w:val="00F23911"/>
    <w:rsid w:val="00F77798"/>
    <w:rsid w:val="00F938EA"/>
    <w:rsid w:val="00FE35A6"/>
    <w:rsid w:val="00FF4CE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9A145B"/>
    <w:rPr>
      <w:color w:val="808080"/>
    </w:rPr>
  </w:style>
  <w:style w:type="paragraph" w:customStyle="1" w:styleId="D772CA5BF8FA4AEFA0676D39B6E49CDD">
    <w:name w:val="D772CA5BF8FA4AEFA0676D39B6E49CDD"/>
    <w:rsid w:val="009A145B"/>
  </w:style>
  <w:style w:type="paragraph" w:customStyle="1" w:styleId="CDCA74C942F740BAB67FD1852BFAF008">
    <w:name w:val="CDCA74C942F740BAB67FD1852BFAF008"/>
    <w:rsid w:val="009A145B"/>
  </w:style>
  <w:style w:type="paragraph" w:customStyle="1" w:styleId="868489DF4FBE43FA97017F56FA5DF5D71">
    <w:name w:val="868489DF4FBE43FA97017F56FA5DF5D71"/>
    <w:rsid w:val="00C73D7B"/>
    <w:pPr>
      <w:keepNext/>
      <w:keepLines/>
      <w:spacing w:before="240" w:after="240" w:line="259" w:lineRule="auto"/>
      <w:outlineLvl w:val="0"/>
    </w:pPr>
    <w:rPr>
      <w:rFonts w:asciiTheme="majorHAnsi" w:eastAsiaTheme="majorEastAsia" w:hAnsiTheme="majorHAnsi" w:cstheme="majorBidi"/>
      <w:color w:val="004D71"/>
      <w:kern w:val="0"/>
      <w:sz w:val="34"/>
      <w:szCs w:val="32"/>
      <w:lang w:eastAsia="en-US"/>
      <w14:ligatures w14:val="none"/>
    </w:rPr>
  </w:style>
  <w:style w:type="paragraph" w:customStyle="1" w:styleId="FD18342438894CFF9433C1AEE1EC58A7">
    <w:name w:val="FD18342438894CFF9433C1AEE1EC58A7"/>
    <w:rsid w:val="00C73D7B"/>
    <w:pPr>
      <w:keepNext/>
      <w:keepLines/>
      <w:spacing w:before="240" w:after="240" w:line="259" w:lineRule="auto"/>
      <w:outlineLvl w:val="0"/>
    </w:pPr>
    <w:rPr>
      <w:rFonts w:asciiTheme="majorHAnsi" w:eastAsiaTheme="majorEastAsia" w:hAnsiTheme="majorHAnsi" w:cstheme="majorBidi"/>
      <w:color w:val="004D71"/>
      <w:kern w:val="0"/>
      <w:sz w:val="34"/>
      <w:szCs w:val="32"/>
      <w:lang w:eastAsia="en-US"/>
      <w14:ligatures w14:val="none"/>
    </w:rPr>
  </w:style>
  <w:style w:type="paragraph" w:customStyle="1" w:styleId="7C25C9266BE0468CABEBBB36774BD0BB1">
    <w:name w:val="7C25C9266BE0468CABEBBB36774BD0BB1"/>
    <w:rsid w:val="00C73D7B"/>
    <w:pPr>
      <w:keepNext/>
      <w:keepLines/>
      <w:spacing w:before="240" w:after="240" w:line="259" w:lineRule="auto"/>
      <w:outlineLvl w:val="0"/>
    </w:pPr>
    <w:rPr>
      <w:rFonts w:asciiTheme="majorHAnsi" w:eastAsiaTheme="majorEastAsia" w:hAnsiTheme="majorHAnsi" w:cstheme="majorBidi"/>
      <w:color w:val="004D71"/>
      <w:kern w:val="0"/>
      <w:sz w:val="34"/>
      <w:szCs w:val="32"/>
      <w:lang w:eastAsia="en-US"/>
      <w14:ligatures w14:val="none"/>
    </w:rPr>
  </w:style>
  <w:style w:type="paragraph" w:customStyle="1" w:styleId="68979B3E36F7477786E3EE292549279B">
    <w:name w:val="68979B3E36F7477786E3EE292549279B"/>
    <w:rsid w:val="00C73D7B"/>
    <w:pPr>
      <w:keepNext/>
      <w:keepLines/>
      <w:spacing w:before="240" w:after="240" w:line="259" w:lineRule="auto"/>
      <w:outlineLvl w:val="0"/>
    </w:pPr>
    <w:rPr>
      <w:rFonts w:asciiTheme="majorHAnsi" w:eastAsiaTheme="majorEastAsia" w:hAnsiTheme="majorHAnsi" w:cstheme="majorBidi"/>
      <w:color w:val="004D71"/>
      <w:kern w:val="0"/>
      <w:sz w:val="34"/>
      <w:szCs w:val="32"/>
      <w:lang w:eastAsia="en-US"/>
      <w14:ligatures w14:val="none"/>
    </w:rPr>
  </w:style>
  <w:style w:type="paragraph" w:customStyle="1" w:styleId="684A087A037342B3B183B3994A0B0AED">
    <w:name w:val="684A087A037342B3B183B3994A0B0AED"/>
    <w:rsid w:val="009A145B"/>
  </w:style>
  <w:style w:type="paragraph" w:customStyle="1" w:styleId="16D77A0C82AD46D9AF01803A706806DB">
    <w:name w:val="16D77A0C82AD46D9AF01803A706806DB"/>
    <w:rsid w:val="009A145B"/>
  </w:style>
  <w:style w:type="paragraph" w:customStyle="1" w:styleId="5D2E5979441A4C22BEC7D9F007C8F0EB">
    <w:name w:val="5D2E5979441A4C22BEC7D9F007C8F0EB"/>
    <w:rsid w:val="009A145B"/>
  </w:style>
  <w:style w:type="paragraph" w:customStyle="1" w:styleId="20B6237B9ACD49178A4737873C5C631A">
    <w:name w:val="20B6237B9ACD49178A4737873C5C631A"/>
    <w:rsid w:val="009A145B"/>
  </w:style>
  <w:style w:type="paragraph" w:customStyle="1" w:styleId="66A0B642780A4BA3A488EC98DD7106E2">
    <w:name w:val="66A0B642780A4BA3A488EC98DD7106E2"/>
    <w:rsid w:val="009A145B"/>
  </w:style>
  <w:style w:type="paragraph" w:customStyle="1" w:styleId="CA8B9D65D9894C1BBADA23374DB11896">
    <w:name w:val="CA8B9D65D9894C1BBADA23374DB11896"/>
    <w:rsid w:val="009A145B"/>
  </w:style>
  <w:style w:type="paragraph" w:customStyle="1" w:styleId="A369F5559F3A4BFE9EF535CD1E1065D5">
    <w:name w:val="A369F5559F3A4BFE9EF535CD1E1065D5"/>
    <w:rsid w:val="009A145B"/>
  </w:style>
  <w:style w:type="paragraph" w:customStyle="1" w:styleId="D6A929F8080E4C3A8342EB2239B74068">
    <w:name w:val="D6A929F8080E4C3A8342EB2239B74068"/>
    <w:rsid w:val="009A145B"/>
  </w:style>
  <w:style w:type="paragraph" w:customStyle="1" w:styleId="9D0483285EAE43EAAD73E14B2F459F9D">
    <w:name w:val="9D0483285EAE43EAAD73E14B2F459F9D"/>
    <w:rsid w:val="009A145B"/>
  </w:style>
  <w:style w:type="paragraph" w:customStyle="1" w:styleId="7B9FF43FAFCA4A76ACD2F9F53D9B6B5A">
    <w:name w:val="7B9FF43FAFCA4A76ACD2F9F53D9B6B5A"/>
    <w:rsid w:val="009A145B"/>
  </w:style>
  <w:style w:type="paragraph" w:customStyle="1" w:styleId="F358305907584D68BA5DEE3193086644">
    <w:name w:val="F358305907584D68BA5DEE3193086644"/>
    <w:rsid w:val="009A145B"/>
  </w:style>
  <w:style w:type="paragraph" w:customStyle="1" w:styleId="830E2B207707455486B3EBB54D39FAD3">
    <w:name w:val="830E2B207707455486B3EBB54D39FAD3"/>
    <w:rsid w:val="009A145B"/>
  </w:style>
  <w:style w:type="paragraph" w:customStyle="1" w:styleId="25EC67D3DCCB46959EE308CF90CC780D">
    <w:name w:val="25EC67D3DCCB46959EE308CF90CC780D"/>
    <w:rsid w:val="009A145B"/>
  </w:style>
  <w:style w:type="paragraph" w:customStyle="1" w:styleId="0D0831AEC0E046598715A4C0984DE479">
    <w:name w:val="0D0831AEC0E046598715A4C0984DE479"/>
    <w:rsid w:val="009A145B"/>
  </w:style>
  <w:style w:type="paragraph" w:customStyle="1" w:styleId="926F2D0341CA4E23A9437CB98501FBF2">
    <w:name w:val="926F2D0341CA4E23A9437CB98501FBF2"/>
    <w:rsid w:val="009A145B"/>
  </w:style>
  <w:style w:type="paragraph" w:customStyle="1" w:styleId="1ABDF7300C3F4CE58305EA3036CDC196">
    <w:name w:val="1ABDF7300C3F4CE58305EA3036CDC196"/>
    <w:rsid w:val="009A145B"/>
  </w:style>
  <w:style w:type="paragraph" w:customStyle="1" w:styleId="B2AFC36C5CD64E7A98EA77A72FD96825">
    <w:name w:val="B2AFC36C5CD64E7A98EA77A72FD96825"/>
    <w:rsid w:val="009A145B"/>
  </w:style>
  <w:style w:type="paragraph" w:customStyle="1" w:styleId="42630FC0E7F74174A39D37A60E685A0D">
    <w:name w:val="42630FC0E7F74174A39D37A60E685A0D"/>
    <w:rsid w:val="009A145B"/>
  </w:style>
  <w:style w:type="paragraph" w:customStyle="1" w:styleId="4AD5B5DD88404C2CAACBD25EDA153FD8">
    <w:name w:val="4AD5B5DD88404C2CAACBD25EDA153FD8"/>
    <w:rsid w:val="009A145B"/>
  </w:style>
  <w:style w:type="paragraph" w:customStyle="1" w:styleId="A2DFA12B2C1F4A5CA63C91816E3369E3">
    <w:name w:val="A2DFA12B2C1F4A5CA63C91816E3369E3"/>
    <w:rsid w:val="009A145B"/>
  </w:style>
  <w:style w:type="paragraph" w:customStyle="1" w:styleId="B3B817AEA3E94ABDAF9E9062544376D1">
    <w:name w:val="B3B817AEA3E94ABDAF9E9062544376D1"/>
    <w:rsid w:val="009A145B"/>
  </w:style>
  <w:style w:type="paragraph" w:customStyle="1" w:styleId="F4591FF9FE404480A7065B84F6536031">
    <w:name w:val="F4591FF9FE404480A7065B84F6536031"/>
    <w:rsid w:val="009A145B"/>
  </w:style>
  <w:style w:type="paragraph" w:customStyle="1" w:styleId="6318548B06C146609C50231D2900B1AC">
    <w:name w:val="6318548B06C146609C50231D2900B1AC"/>
    <w:rsid w:val="009A145B"/>
  </w:style>
  <w:style w:type="paragraph" w:customStyle="1" w:styleId="28B31C82BE9C412C8FF354B67E796365">
    <w:name w:val="28B31C82BE9C412C8FF354B67E796365"/>
    <w:rsid w:val="009A145B"/>
  </w:style>
  <w:style w:type="paragraph" w:customStyle="1" w:styleId="5EE172F6A14D49DEBC5160CEAD6C3999">
    <w:name w:val="5EE172F6A14D49DEBC5160CEAD6C3999"/>
    <w:rsid w:val="009A145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optimizeForBrowser/>
  <w:allowPNG/>
</w:webSettings>
</file>

<file path=word/theme/theme1.xml><?xml version="1.0" encoding="utf-8"?>
<a:theme xmlns:a="http://schemas.openxmlformats.org/drawingml/2006/main" name="TLS">
  <a:themeElements>
    <a:clrScheme name="TLS">
      <a:dk1>
        <a:srgbClr val="004D71"/>
      </a:dk1>
      <a:lt1>
        <a:srgbClr val="FFFFFF"/>
      </a:lt1>
      <a:dk2>
        <a:srgbClr val="001925"/>
      </a:dk2>
      <a:lt2>
        <a:srgbClr val="E8DFB4"/>
      </a:lt2>
      <a:accent1>
        <a:srgbClr val="29A8EB"/>
      </a:accent1>
      <a:accent2>
        <a:srgbClr val="E43F81"/>
      </a:accent2>
      <a:accent3>
        <a:srgbClr val="0098A8"/>
      </a:accent3>
      <a:accent4>
        <a:srgbClr val="EF7855"/>
      </a:accent4>
      <a:accent5>
        <a:srgbClr val="00AA85"/>
      </a:accent5>
      <a:accent6>
        <a:srgbClr val="836C60"/>
      </a:accent6>
      <a:hlink>
        <a:srgbClr val="836C60"/>
      </a:hlink>
      <a:folHlink>
        <a:srgbClr val="574840"/>
      </a:folHlink>
    </a:clrScheme>
    <a:fontScheme name="TLS">
      <a:majorFont>
        <a:latin typeface="Times New Roman"/>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estTLSTheme" id="{B4F48AFA-8DC3-4C34-A5B7-A2EC2EF35067}" vid="{4BDF8257-4B23-4342-A452-DE01E558922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23d2192-f5b5-4a13-9a30-e0d79702362d" xsi:nil="true"/>
    <e70b8404ee314c5c9935de9b90c4dab9 xmlns="c23d2192-f5b5-4a13-9a30-e0d79702362d">
      <Terms xmlns="http://schemas.microsoft.com/office/infopath/2007/PartnerControls"/>
    </e70b8404ee314c5c9935de9b90c4dab9>
    <oc8bc204536e4c44afb14be34eb7b607 xmlns="c23d2192-f5b5-4a13-9a30-e0d79702362d">
      <Terms xmlns="http://schemas.microsoft.com/office/infopath/2007/PartnerControls"/>
    </oc8bc204536e4c44afb14be34eb7b607>
    <o78b1d2a178d4a3cbe4f7fa3254d68da xmlns="c23d2192-f5b5-4a13-9a30-e0d79702362d">
      <Terms xmlns="http://schemas.microsoft.com/office/infopath/2007/PartnerControls"/>
    </o78b1d2a178d4a3cbe4f7fa3254d68da>
    <c3f5b217e01c4ffdbac5137de6c0f113 xmlns="c23d2192-f5b5-4a13-9a30-e0d79702362d">
      <Terms xmlns="http://schemas.microsoft.com/office/infopath/2007/PartnerControls"/>
    </c3f5b217e01c4ffdbac5137de6c0f113>
    <aca77e1b737b4c7ba3a234beb437bc8f xmlns="c23d2192-f5b5-4a13-9a30-e0d79702362d">
      <Terms xmlns="http://schemas.microsoft.com/office/infopath/2007/PartnerControls"/>
    </aca77e1b737b4c7ba3a234beb437bc8f>
    <h5171c5b46ee4a5389e7dcf055796012 xmlns="c23d2192-f5b5-4a13-9a30-e0d79702362d">
      <Terms xmlns="http://schemas.microsoft.com/office/infopath/2007/PartnerControls"/>
    </h5171c5b46ee4a5389e7dcf055796012>
  </documentManagement>
</p:properties>
</file>

<file path=customXml/item2.xml><?xml version="1.0" encoding="utf-8"?>
<?mso-contentType ?>
<SharedContentType xmlns="Microsoft.SharePoint.Taxonomy.ContentTypeSync" SourceId="c96a8a38-5593-4a1d-8402-439dcdce8397" ContentTypeId="0x010100B13D068D733B5B429BBCF59D6C60FE2D" PreviousValue="false"/>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TLS Document" ma:contentTypeID="0x010100B13D068D733B5B429BBCF59D6C60FE2D0100E7F60CAF2163D9448CC825DCA5E54844" ma:contentTypeVersion="137" ma:contentTypeDescription="TLS Word document" ma:contentTypeScope="" ma:versionID="71677fd589eea8b915b938a8525a0a7c">
  <xsd:schema xmlns:xsd="http://www.w3.org/2001/XMLSchema" xmlns:xs="http://www.w3.org/2001/XMLSchema" xmlns:p="http://schemas.microsoft.com/office/2006/metadata/properties" xmlns:ns2="c23d2192-f5b5-4a13-9a30-e0d79702362d" targetNamespace="http://schemas.microsoft.com/office/2006/metadata/properties" ma:root="true" ma:fieldsID="25281fa14e0d65d56af616c7d8b1cbc6" ns2:_="">
    <xsd:import namespace="c23d2192-f5b5-4a13-9a30-e0d79702362d"/>
    <xsd:element name="properties">
      <xsd:complexType>
        <xsd:sequence>
          <xsd:element name="documentManagement">
            <xsd:complexType>
              <xsd:all>
                <xsd:element ref="ns2:e70b8404ee314c5c9935de9b90c4dab9" minOccurs="0"/>
                <xsd:element ref="ns2:oc8bc204536e4c44afb14be34eb7b607" minOccurs="0"/>
                <xsd:element ref="ns2:TaxCatchAll" minOccurs="0"/>
                <xsd:element ref="ns2:TaxCatchAllLabel" minOccurs="0"/>
                <xsd:element ref="ns2:o78b1d2a178d4a3cbe4f7fa3254d68da" minOccurs="0"/>
                <xsd:element ref="ns2:c3f5b217e01c4ffdbac5137de6c0f113" minOccurs="0"/>
                <xsd:element ref="ns2:aca77e1b737b4c7ba3a234beb437bc8f" minOccurs="0"/>
                <xsd:element ref="ns2:h5171c5b46ee4a5389e7dcf05579601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23d2192-f5b5-4a13-9a30-e0d79702362d" elementFormDefault="qualified">
    <xsd:import namespace="http://schemas.microsoft.com/office/2006/documentManagement/types"/>
    <xsd:import namespace="http://schemas.microsoft.com/office/infopath/2007/PartnerControls"/>
    <xsd:element name="e70b8404ee314c5c9935de9b90c4dab9" ma:index="8" nillable="true" ma:taxonomy="true" ma:internalName="e70b8404ee314c5c9935de9b90c4dab9" ma:taxonomyFieldName="Themes" ma:displayName="Themes" ma:default="" ma:fieldId="{e70b8404-ee31-4c5c-9935-de9b90c4dab9}" ma:taxonomyMulti="true" ma:sspId="c96a8a38-5593-4a1d-8402-439dcdce8397" ma:termSetId="54e5c86f-87f1-43f2-9576-f39f924419f5" ma:anchorId="00000000-0000-0000-0000-000000000000" ma:open="false" ma:isKeyword="false">
      <xsd:complexType>
        <xsd:sequence>
          <xsd:element ref="pc:Terms" minOccurs="0" maxOccurs="1"/>
        </xsd:sequence>
      </xsd:complexType>
    </xsd:element>
    <xsd:element name="oc8bc204536e4c44afb14be34eb7b607" ma:index="10" nillable="true" ma:taxonomy="true" ma:internalName="oc8bc204536e4c44afb14be34eb7b607" ma:taxonomyFieldName="Areas_x0020_of_x0020_Law" ma:displayName="Areas of Law and Legislation" ma:default="" ma:fieldId="{8c8bc204-536e-4c44-afb1-4be34eb7b607}" ma:taxonomyMulti="true" ma:sspId="c96a8a38-5593-4a1d-8402-439dcdce8397" ma:termSetId="8a0b9d78-d9cf-4032-9265-76c0e0ce7b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dcfb2a3d-ebdf-43df-ab84-b9d566980dd9}" ma:internalName="TaxCatchAll" ma:showField="CatchAllData" ma:web="4a62093f-e3d5-4f37-b23f-4353e8d952a9">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dcfb2a3d-ebdf-43df-ab84-b9d566980dd9}" ma:internalName="TaxCatchAllLabel" ma:readOnly="true" ma:showField="CatchAllDataLabel" ma:web="4a62093f-e3d5-4f37-b23f-4353e8d952a9">
      <xsd:complexType>
        <xsd:complexContent>
          <xsd:extension base="dms:MultiChoiceLookup">
            <xsd:sequence>
              <xsd:element name="Value" type="dms:Lookup" maxOccurs="unbounded" minOccurs="0" nillable="true"/>
            </xsd:sequence>
          </xsd:extension>
        </xsd:complexContent>
      </xsd:complexType>
    </xsd:element>
    <xsd:element name="o78b1d2a178d4a3cbe4f7fa3254d68da" ma:index="14" nillable="true" ma:taxonomy="true" ma:internalName="o78b1d2a178d4a3cbe4f7fa3254d68da" ma:taxonomyFieldName="Geographic_x0020_terms" ma:displayName="Geographic terms" ma:default="" ma:fieldId="{878b1d2a-178d-4a3c-be4f-7fa3254d68da}" ma:taxonomyMulti="true" ma:sspId="c96a8a38-5593-4a1d-8402-439dcdce8397" ma:termSetId="a4b72e8c-6564-4631-bdbb-f93d7ad9599b" ma:anchorId="00000000-0000-0000-0000-000000000000" ma:open="false" ma:isKeyword="false">
      <xsd:complexType>
        <xsd:sequence>
          <xsd:element ref="pc:Terms" minOccurs="0" maxOccurs="1"/>
        </xsd:sequence>
      </xsd:complexType>
    </xsd:element>
    <xsd:element name="c3f5b217e01c4ffdbac5137de6c0f113" ma:index="16" nillable="true" ma:taxonomy="true" ma:internalName="c3f5b217e01c4ffdbac5137de6c0f113" ma:taxonomyFieldName="General_x0020_terms" ma:displayName="General terms" ma:default="" ma:fieldId="{c3f5b217-e01c-4ffd-bac5-137de6c0f113}" ma:taxonomyMulti="true" ma:sspId="c96a8a38-5593-4a1d-8402-439dcdce8397" ma:termSetId="266d9db2-747a-457e-bde9-5a0ba89a2412" ma:anchorId="00000000-0000-0000-0000-000000000000" ma:open="false" ma:isKeyword="false">
      <xsd:complexType>
        <xsd:sequence>
          <xsd:element ref="pc:Terms" minOccurs="0" maxOccurs="1"/>
        </xsd:sequence>
      </xsd:complexType>
    </xsd:element>
    <xsd:element name="aca77e1b737b4c7ba3a234beb437bc8f" ma:index="18" nillable="true" ma:taxonomy="true" ma:internalName="aca77e1b737b4c7ba3a234beb437bc8f" ma:taxonomyFieldName="RolesCommunitiesProducts" ma:displayName="Roles, communities and products" ma:default="" ma:fieldId="{aca77e1b-737b-4c7b-a3a2-34beb437bc8f}" ma:taxonomyMulti="true" ma:sspId="c96a8a38-5593-4a1d-8402-439dcdce8397" ma:termSetId="cb248f7d-5cd9-4f71-a87d-983d3510b134" ma:anchorId="00000000-0000-0000-0000-000000000000" ma:open="false" ma:isKeyword="false">
      <xsd:complexType>
        <xsd:sequence>
          <xsd:element ref="pc:Terms" minOccurs="0" maxOccurs="1"/>
        </xsd:sequence>
      </xsd:complexType>
    </xsd:element>
    <xsd:element name="h5171c5b46ee4a5389e7dcf055796012" ma:index="20" nillable="true" ma:taxonomy="true" ma:internalName="h5171c5b46ee4a5389e7dcf055796012" ma:taxonomyFieldName="OrganisationsStakeholders" ma:displayName="Organisations and stakeholders" ma:default="" ma:fieldId="{15171c5b-46ee-4a53-89e7-dcf055796012}" ma:taxonomyMulti="true" ma:sspId="c96a8a38-5593-4a1d-8402-439dcdce8397" ma:termSetId="c0526cfb-4f8c-407e-9742-a0831bc4ed8a"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9"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0410D6-30FB-4E7F-8D75-C0FAAE553D20}">
  <ds:schemaRefs>
    <ds:schemaRef ds:uri="http://schemas.microsoft.com/office/2006/metadata/properties"/>
    <ds:schemaRef ds:uri="http://schemas.microsoft.com/office/infopath/2007/PartnerControls"/>
    <ds:schemaRef ds:uri="c23d2192-f5b5-4a13-9a30-e0d79702362d"/>
  </ds:schemaRefs>
</ds:datastoreItem>
</file>

<file path=customXml/itemProps2.xml><?xml version="1.0" encoding="utf-8"?>
<ds:datastoreItem xmlns:ds="http://schemas.openxmlformats.org/officeDocument/2006/customXml" ds:itemID="{4D587BA1-1093-4995-9F7C-93F50BF8F7F9}">
  <ds:schemaRefs>
    <ds:schemaRef ds:uri="Microsoft.SharePoint.Taxonomy.ContentTypeSync"/>
  </ds:schemaRefs>
</ds:datastoreItem>
</file>

<file path=customXml/itemProps3.xml><?xml version="1.0" encoding="utf-8"?>
<ds:datastoreItem xmlns:ds="http://schemas.openxmlformats.org/officeDocument/2006/customXml" ds:itemID="{EFBF75E4-F8E7-463F-B840-5DFD48A3D777}">
  <ds:schemaRefs>
    <ds:schemaRef ds:uri="http://schemas.openxmlformats.org/officeDocument/2006/bibliography"/>
  </ds:schemaRefs>
</ds:datastoreItem>
</file>

<file path=customXml/itemProps4.xml><?xml version="1.0" encoding="utf-8"?>
<ds:datastoreItem xmlns:ds="http://schemas.openxmlformats.org/officeDocument/2006/customXml" ds:itemID="{D42524E0-AE55-4E92-91F4-07A14D3AF0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23d2192-f5b5-4a13-9a30-e0d7970236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8EE43D9-6D3D-416D-B6BB-214EE3C6F303}">
  <ds:schemaRefs>
    <ds:schemaRef ds:uri="http://schemas.microsoft.com/sharepoint/v3/contenttype/forms"/>
  </ds:schemaRefs>
</ds:datastoreItem>
</file>

<file path=docMetadata/LabelInfo.xml><?xml version="1.0" encoding="utf-8"?>
<clbl:labelList xmlns:clbl="http://schemas.microsoft.com/office/2020/mipLabelMetadata">
  <clbl:label id="{f5e9a85d-4ce1-4e47-aa2e-eb685858a3fc}" enabled="1" method="Standard" siteId="{2d4ecdb2-42d1-4250-b794-2caf523719ad}" removed="0"/>
</clbl:labelList>
</file>

<file path=docProps/app.xml><?xml version="1.0" encoding="utf-8"?>
<Properties xmlns="http://schemas.openxmlformats.org/officeDocument/2006/extended-properties" xmlns:vt="http://schemas.openxmlformats.org/officeDocument/2006/docPropsVTypes">
  <Template>Normal.dotm</Template>
  <TotalTime>9</TotalTime>
  <Pages>7</Pages>
  <Words>1138</Words>
  <Characters>7369</Characters>
  <Application>Microsoft Office Word</Application>
  <DocSecurity>0</DocSecurity>
  <Lines>237</Lines>
  <Paragraphs>139</Paragraphs>
  <ScaleCrop>false</ScaleCrop>
  <Company/>
  <LinksUpToDate>false</LinksUpToDate>
  <CharactersWithSpaces>8368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Law Society</dc:title>
  <dc:subject/>
  <dc:creator>Timothy Ijoyemi</dc:creator>
  <cp:keywords/>
  <dc:description/>
  <cp:lastModifiedBy>Phuvinder Mander</cp:lastModifiedBy>
  <cp:revision>74</cp:revision>
  <cp:lastPrinted>2023-01-20T23:24:00Z</cp:lastPrinted>
  <dcterms:created xsi:type="dcterms:W3CDTF">2026-01-15T23:24:00Z</dcterms:created>
  <dcterms:modified xsi:type="dcterms:W3CDTF">2026-07-15T08:08:00Z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
    <vt:lpwstr/>
  </property>
  <property fmtid="{D5CDD505-2E9C-101B-9397-08002B2CF9AE}" pid="3" name="TLS Taxonomy">
    <vt:lpwstr/>
  </property>
  <property fmtid="{D5CDD505-2E9C-101B-9397-08002B2CF9AE}" pid="4" name="MediaServiceImageTags">
    <vt:lpwstr/>
  </property>
  <property fmtid="{D5CDD505-2E9C-101B-9397-08002B2CF9AE}" pid="5" name="ContentTypeId">
    <vt:lpwstr>0x010100B13D068D733B5B429BBCF59D6C60FE2D0100E7F60CAF2163D9448CC825DCA5E54844</vt:lpwstr>
  </property>
  <property fmtid="{D5CDD505-2E9C-101B-9397-08002B2CF9AE}" pid="6" name="TLS Document Category">
    <vt:lpwstr/>
  </property>
  <property fmtid="{D5CDD505-2E9C-101B-9397-08002B2CF9AE}" pid="7" name="TLS Org Structure">
    <vt:lpwstr/>
  </property>
  <property fmtid="{D5CDD505-2E9C-101B-9397-08002B2CF9AE}" pid="8" name="MSIP_Label_f5e9a85d-4ce1-4e47-aa2e-eb685858a3fc_Enabled">
    <vt:lpwstr>true</vt:lpwstr>
  </property>
  <property fmtid="{D5CDD505-2E9C-101B-9397-08002B2CF9AE}" pid="9" name="MSIP_Label_f5e9a85d-4ce1-4e47-aa2e-eb685858a3fc_SetDate">
    <vt:lpwstr>2023-04-27T11:57:58Z</vt:lpwstr>
  </property>
  <property fmtid="{D5CDD505-2E9C-101B-9397-08002B2CF9AE}" pid="10" name="MSIP_Label_f5e9a85d-4ce1-4e47-aa2e-eb685858a3fc_Method">
    <vt:lpwstr>Standard</vt:lpwstr>
  </property>
  <property fmtid="{D5CDD505-2E9C-101B-9397-08002B2CF9AE}" pid="11" name="MSIP_Label_f5e9a85d-4ce1-4e47-aa2e-eb685858a3fc_Name">
    <vt:lpwstr>Official</vt:lpwstr>
  </property>
  <property fmtid="{D5CDD505-2E9C-101B-9397-08002B2CF9AE}" pid="12" name="MSIP_Label_f5e9a85d-4ce1-4e47-aa2e-eb685858a3fc_SiteId">
    <vt:lpwstr>2d4ecdb2-42d1-4250-b794-2caf523719ad</vt:lpwstr>
  </property>
  <property fmtid="{D5CDD505-2E9C-101B-9397-08002B2CF9AE}" pid="13" name="MSIP_Label_f5e9a85d-4ce1-4e47-aa2e-eb685858a3fc_ActionId">
    <vt:lpwstr>f0b0a2a7-12d4-4d35-8bde-285965bb6e18</vt:lpwstr>
  </property>
  <property fmtid="{D5CDD505-2E9C-101B-9397-08002B2CF9AE}" pid="14" name="MSIP_Label_f5e9a85d-4ce1-4e47-aa2e-eb685858a3fc_ContentBits">
    <vt:lpwstr>0</vt:lpwstr>
  </property>
  <property fmtid="{D5CDD505-2E9C-101B-9397-08002B2CF9AE}" pid="15" name="Areas of Law">
    <vt:lpwstr/>
  </property>
  <property fmtid="{D5CDD505-2E9C-101B-9397-08002B2CF9AE}" pid="16" name="General terms">
    <vt:lpwstr/>
  </property>
  <property fmtid="{D5CDD505-2E9C-101B-9397-08002B2CF9AE}" pid="17" name="Geographic terms">
    <vt:lpwstr/>
  </property>
  <property fmtid="{D5CDD505-2E9C-101B-9397-08002B2CF9AE}" pid="18" name="Roles, Communities and Products">
    <vt:lpwstr/>
  </property>
  <property fmtid="{D5CDD505-2E9C-101B-9397-08002B2CF9AE}" pid="19" name="o21029a1901941c6a6ad6fd524516fdc">
    <vt:lpwstr/>
  </property>
  <property fmtid="{D5CDD505-2E9C-101B-9397-08002B2CF9AE}" pid="20" name="b856e18e1a3a4b98b2591de4bd3c43c5">
    <vt:lpwstr/>
  </property>
  <property fmtid="{D5CDD505-2E9C-101B-9397-08002B2CF9AE}" pid="21" name="Themes">
    <vt:lpwstr/>
  </property>
  <property fmtid="{D5CDD505-2E9C-101B-9397-08002B2CF9AE}" pid="22" name="Organisations &amp; Stakeholders">
    <vt:lpwstr/>
  </property>
  <property fmtid="{D5CDD505-2E9C-101B-9397-08002B2CF9AE}" pid="23" name="TaxKeywordTaxHTField">
    <vt:lpwstr/>
  </property>
  <property fmtid="{D5CDD505-2E9C-101B-9397-08002B2CF9AE}" pid="24" name="RolesCommunitiesProducts">
    <vt:lpwstr/>
  </property>
  <property fmtid="{D5CDD505-2E9C-101B-9397-08002B2CF9AE}" pid="25" name="OrganisationsStakeholders">
    <vt:lpwstr/>
  </property>
  <property fmtid="{D5CDD505-2E9C-101B-9397-08002B2CF9AE}" pid="26" name="TLS_x0020_Org_x0020_Structure">
    <vt:lpwstr/>
  </property>
  <property fmtid="{D5CDD505-2E9C-101B-9397-08002B2CF9AE}" pid="27" name="h08c050cf57c45e9a2587f5512470cb7">
    <vt:lpwstr/>
  </property>
  <property fmtid="{D5CDD505-2E9C-101B-9397-08002B2CF9AE}" pid="28" name="TLS_x0020_Taxonomy">
    <vt:lpwstr/>
  </property>
  <property fmtid="{D5CDD505-2E9C-101B-9397-08002B2CF9AE}" pid="29" name="General_x0020_terms">
    <vt:lpwstr/>
  </property>
  <property fmtid="{D5CDD505-2E9C-101B-9397-08002B2CF9AE}" pid="30" name="TLS_x0020_Document_x0020_Category">
    <vt:lpwstr/>
  </property>
  <property fmtid="{D5CDD505-2E9C-101B-9397-08002B2CF9AE}" pid="31" name="Organisations_x0020__x0026__x0020_Stakeholders">
    <vt:lpwstr/>
  </property>
  <property fmtid="{D5CDD505-2E9C-101B-9397-08002B2CF9AE}" pid="32" name="Geographic_x0020_terms">
    <vt:lpwstr/>
  </property>
  <property fmtid="{D5CDD505-2E9C-101B-9397-08002B2CF9AE}" pid="33" name="Roles_x002C__x0020_Communities_x0020_and_x0020_Products">
    <vt:lpwstr/>
  </property>
  <property fmtid="{D5CDD505-2E9C-101B-9397-08002B2CF9AE}" pid="34" name="lcf76f155ced4ddcb4097134ff3c332f">
    <vt:lpwstr/>
  </property>
  <property fmtid="{D5CDD505-2E9C-101B-9397-08002B2CF9AE}" pid="35" name="Areas_x0020_of_x0020_Law">
    <vt:lpwstr/>
  </property>
  <property fmtid="{D5CDD505-2E9C-101B-9397-08002B2CF9AE}" pid="36" name="gf60c2ae95f94fb2b71e8bfbfe015e3f">
    <vt:lpwstr/>
  </property>
  <property fmtid="{D5CDD505-2E9C-101B-9397-08002B2CF9AE}" pid="37" name="d2290f9241184778a99825fb7cbfb009">
    <vt:lpwstr/>
  </property>
  <property fmtid="{D5CDD505-2E9C-101B-9397-08002B2CF9AE}" pid="38" name="docLang">
    <vt:lpwstr>en</vt:lpwstr>
  </property>
</Properties>
</file>